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01" r:id="rId2"/>
    <p:sldId id="326" r:id="rId3"/>
    <p:sldId id="257" r:id="rId4"/>
    <p:sldId id="295" r:id="rId5"/>
    <p:sldId id="290" r:id="rId6"/>
    <p:sldId id="292" r:id="rId7"/>
    <p:sldId id="259" r:id="rId8"/>
    <p:sldId id="325" r:id="rId9"/>
    <p:sldId id="293" r:id="rId10"/>
    <p:sldId id="261" r:id="rId11"/>
    <p:sldId id="262" r:id="rId12"/>
    <p:sldId id="296" r:id="rId13"/>
    <p:sldId id="303" r:id="rId14"/>
    <p:sldId id="304" r:id="rId15"/>
    <p:sldId id="305" r:id="rId16"/>
    <p:sldId id="306" r:id="rId17"/>
    <p:sldId id="307" r:id="rId18"/>
    <p:sldId id="297" r:id="rId19"/>
    <p:sldId id="294" r:id="rId20"/>
    <p:sldId id="308" r:id="rId21"/>
    <p:sldId id="310" r:id="rId22"/>
    <p:sldId id="298" r:id="rId23"/>
    <p:sldId id="309" r:id="rId24"/>
    <p:sldId id="311" r:id="rId25"/>
    <p:sldId id="312" r:id="rId26"/>
    <p:sldId id="313" r:id="rId27"/>
    <p:sldId id="315" r:id="rId28"/>
    <p:sldId id="316" r:id="rId29"/>
    <p:sldId id="314" r:id="rId30"/>
    <p:sldId id="299" r:id="rId31"/>
    <p:sldId id="317" r:id="rId32"/>
    <p:sldId id="318" r:id="rId33"/>
    <p:sldId id="319" r:id="rId34"/>
    <p:sldId id="320" r:id="rId35"/>
    <p:sldId id="321" r:id="rId36"/>
    <p:sldId id="322" r:id="rId37"/>
    <p:sldId id="323" r:id="rId38"/>
    <p:sldId id="324" r:id="rId39"/>
    <p:sldId id="278" r:id="rId40"/>
    <p:sldId id="289" r:id="rId41"/>
    <p:sldId id="288" r:id="rId42"/>
  </p:sldIdLst>
  <p:sldSz cx="6858000" cy="51435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DDF"/>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7" autoAdjust="0"/>
    <p:restoredTop sz="95502" autoAdjust="0"/>
  </p:normalViewPr>
  <p:slideViewPr>
    <p:cSldViewPr snapToGrid="0">
      <p:cViewPr varScale="1">
        <p:scale>
          <a:sx n="146" d="100"/>
          <a:sy n="146" d="100"/>
        </p:scale>
        <p:origin x="1530" y="108"/>
      </p:cViewPr>
      <p:guideLst>
        <p:guide orient="horz" pos="1620"/>
        <p:guide pos="2160"/>
      </p:guideLst>
    </p:cSldViewPr>
  </p:slideViewPr>
  <p:notesTextViewPr>
    <p:cViewPr>
      <p:scale>
        <a:sx n="1" d="1"/>
        <a:sy n="1" d="1"/>
      </p:scale>
      <p:origin x="0" y="0"/>
    </p:cViewPr>
  </p:notesTextViewPr>
  <p:sorterViewPr>
    <p:cViewPr>
      <p:scale>
        <a:sx n="150" d="100"/>
        <a:sy n="150" d="100"/>
      </p:scale>
      <p:origin x="0" y="116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Sheet1!$A$2</c:f>
              <c:strCache>
                <c:ptCount val="1"/>
                <c:pt idx="0">
                  <c:v>效率</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Sheet1!$B$1:$E$1</c:f>
              <c:numCache>
                <c:formatCode>General</c:formatCode>
                <c:ptCount val="4"/>
                <c:pt idx="0">
                  <c:v>20</c:v>
                </c:pt>
                <c:pt idx="1">
                  <c:v>40</c:v>
                </c:pt>
                <c:pt idx="2">
                  <c:v>60</c:v>
                </c:pt>
                <c:pt idx="3">
                  <c:v>100</c:v>
                </c:pt>
              </c:numCache>
            </c:numRef>
          </c:xVal>
          <c:yVal>
            <c:numRef>
              <c:f>Sheet1!$B$2:$E$2</c:f>
              <c:numCache>
                <c:formatCode>General</c:formatCode>
                <c:ptCount val="4"/>
                <c:pt idx="0">
                  <c:v>3.8E-3</c:v>
                </c:pt>
                <c:pt idx="1">
                  <c:v>7.1999999999999998E-3</c:v>
                </c:pt>
                <c:pt idx="2">
                  <c:v>9.5999999999999992E-3</c:v>
                </c:pt>
                <c:pt idx="3">
                  <c:v>8.0000000000000002E-3</c:v>
                </c:pt>
              </c:numCache>
            </c:numRef>
          </c:yVal>
          <c:smooth val="1"/>
        </c:ser>
        <c:dLbls>
          <c:showLegendKey val="0"/>
          <c:showVal val="0"/>
          <c:showCatName val="0"/>
          <c:showSerName val="0"/>
          <c:showPercent val="0"/>
          <c:showBubbleSize val="0"/>
        </c:dLbls>
        <c:axId val="-682707648"/>
        <c:axId val="-682713632"/>
      </c:scatterChart>
      <c:valAx>
        <c:axId val="-682707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r>
                  <a:rPr lang="zh-CN" altLang="en-US" sz="900" b="0" i="0" u="none" strike="noStrike" kern="1200" baseline="0">
                    <a:solidFill>
                      <a:schemeClr val="tx1"/>
                    </a:solidFill>
                    <a:latin typeface="+mn-lt"/>
                    <a:ea typeface="+mn-ea"/>
                    <a:cs typeface="+mn-cs"/>
                  </a:rPr>
                  <a:t>放电间隙(</a:t>
                </a:r>
                <a:r>
                  <a:rPr lang="zh-CN" altLang="en-US" sz="900" b="0" i="0" u="none" strike="noStrike" kern="1200" baseline="0">
                    <a:solidFill>
                      <a:schemeClr val="tx1"/>
                    </a:solidFill>
                    <a:latin typeface="Times New Roman" panose="02020603050405020304" pitchFamily="18" charset="0"/>
                    <a:ea typeface="+mn-ea"/>
                    <a:cs typeface="Times New Roman" panose="02020603050405020304" pitchFamily="18" charset="0"/>
                  </a:rPr>
                  <a:t>um</a:t>
                </a:r>
                <a:r>
                  <a:rPr lang="zh-CN" altLang="en-US" sz="900" b="0" i="0" u="none" strike="noStrike" kern="1200" baseline="0">
                    <a:solidFill>
                      <a:schemeClr val="tx1"/>
                    </a:solidFill>
                    <a:latin typeface="+mn-lt"/>
                    <a:ea typeface="+mn-ea"/>
                    <a:cs typeface="+mn-cs"/>
                  </a:rPr>
                  <a:t>)</a:t>
                </a:r>
              </a:p>
            </c:rich>
          </c:tx>
          <c:layout/>
          <c:overlay val="0"/>
          <c:spPr>
            <a:noFill/>
            <a:ln>
              <a:noFill/>
            </a:ln>
            <a:effectLst/>
          </c:spPr>
          <c:txPr>
            <a:bodyPr rot="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crossAx val="-682713632"/>
        <c:crosses val="autoZero"/>
        <c:crossBetween val="midCat"/>
      </c:valAx>
      <c:valAx>
        <c:axId val="-682713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r>
                  <a:rPr lang="zh-CN" altLang="en-US" sz="900" b="0" i="0" u="none" strike="noStrike" kern="1200" baseline="0">
                    <a:solidFill>
                      <a:schemeClr val="tx1"/>
                    </a:solidFill>
                    <a:latin typeface="+mn-lt"/>
                    <a:ea typeface="+mn-ea"/>
                    <a:cs typeface="+mn-cs"/>
                  </a:rPr>
                  <a:t>蚀除效率(</a:t>
                </a:r>
                <a:r>
                  <a:rPr lang="zh-CN" altLang="en-US" sz="900" b="0" i="0" u="none" strike="noStrike" kern="1200" baseline="0">
                    <a:solidFill>
                      <a:schemeClr val="tx1"/>
                    </a:solidFill>
                    <a:latin typeface="Times New Roman" panose="02020603050405020304" pitchFamily="18" charset="0"/>
                    <a:ea typeface="+mn-ea"/>
                    <a:cs typeface="Times New Roman" panose="02020603050405020304" pitchFamily="18" charset="0"/>
                  </a:rPr>
                  <a:t>mm</a:t>
                </a:r>
                <a:r>
                  <a:rPr lang="zh-CN" altLang="en-US" sz="900" b="0" i="0" u="none" strike="noStrike" kern="1200" baseline="30000">
                    <a:solidFill>
                      <a:schemeClr val="tx1"/>
                    </a:solidFill>
                    <a:latin typeface="Times New Roman" panose="02020603050405020304" pitchFamily="18" charset="0"/>
                    <a:ea typeface="+mn-ea"/>
                    <a:cs typeface="Times New Roman" panose="02020603050405020304" pitchFamily="18" charset="0"/>
                  </a:rPr>
                  <a:t>3</a:t>
                </a:r>
                <a:r>
                  <a:rPr lang="zh-CN" altLang="en-US" sz="900" b="0" i="0" u="none" strike="noStrike" kern="1200" baseline="0">
                    <a:solidFill>
                      <a:schemeClr val="tx1"/>
                    </a:solidFill>
                    <a:latin typeface="Times New Roman" panose="02020603050405020304" pitchFamily="18" charset="0"/>
                    <a:ea typeface="+mn-ea"/>
                    <a:cs typeface="Times New Roman" panose="02020603050405020304" pitchFamily="18" charset="0"/>
                  </a:rPr>
                  <a:t>/min</a:t>
                </a:r>
                <a:r>
                  <a:rPr lang="zh-CN" altLang="en-US" sz="900" b="0" i="0" u="none" strike="noStrike" kern="1200" baseline="0">
                    <a:solidFill>
                      <a:schemeClr val="tx1"/>
                    </a:solidFill>
                    <a:latin typeface="+mn-lt"/>
                    <a:ea typeface="+mn-ea"/>
                    <a:cs typeface="+mn-cs"/>
                  </a:rPr>
                  <a:t>)</a:t>
                </a:r>
              </a:p>
            </c:rich>
          </c:tx>
          <c:layout/>
          <c:overlay val="0"/>
          <c:spPr>
            <a:noFill/>
            <a:ln>
              <a:noFill/>
            </a:ln>
            <a:effectLst/>
          </c:spPr>
          <c:txPr>
            <a:bodyPr rot="-54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crossAx val="-68270764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tx>
            <c:strRef>
              <c:f>Sheet1!$A$13</c:f>
              <c:strCache>
                <c:ptCount val="1"/>
                <c:pt idx="0">
                  <c:v>智能抬刀</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Sheet1!$B$12:$D$12</c:f>
              <c:numCache>
                <c:formatCode>General</c:formatCode>
                <c:ptCount val="3"/>
                <c:pt idx="0">
                  <c:v>15</c:v>
                </c:pt>
                <c:pt idx="1">
                  <c:v>30</c:v>
                </c:pt>
                <c:pt idx="2">
                  <c:v>60</c:v>
                </c:pt>
              </c:numCache>
            </c:numRef>
          </c:xVal>
          <c:yVal>
            <c:numRef>
              <c:f>Sheet1!$B$13:$D$13</c:f>
              <c:numCache>
                <c:formatCode>General</c:formatCode>
                <c:ptCount val="3"/>
                <c:pt idx="0">
                  <c:v>9.9000000000000008E-3</c:v>
                </c:pt>
                <c:pt idx="1">
                  <c:v>9.4999999999999998E-3</c:v>
                </c:pt>
                <c:pt idx="2">
                  <c:v>8.0999999999999996E-3</c:v>
                </c:pt>
              </c:numCache>
            </c:numRef>
          </c:yVal>
          <c:smooth val="1"/>
        </c:ser>
        <c:ser>
          <c:idx val="1"/>
          <c:order val="1"/>
          <c:tx>
            <c:strRef>
              <c:f>Sheet1!$A$14</c:f>
              <c:strCache>
                <c:ptCount val="1"/>
                <c:pt idx="0">
                  <c:v>手动加工</c:v>
                </c:pt>
              </c:strCache>
            </c:strRef>
          </c:tx>
          <c:spPr>
            <a:ln w="19050" cap="rnd">
              <a:solidFill>
                <a:schemeClr val="tx1"/>
              </a:solidFill>
              <a:prstDash val="sysDash"/>
              <a:round/>
            </a:ln>
            <a:effectLst/>
          </c:spPr>
          <c:marker>
            <c:symbol val="circle"/>
            <c:size val="5"/>
            <c:spPr>
              <a:solidFill>
                <a:schemeClr val="tx1"/>
              </a:solidFill>
              <a:ln w="9525">
                <a:solidFill>
                  <a:schemeClr val="tx1"/>
                </a:solidFill>
              </a:ln>
              <a:effectLst/>
            </c:spPr>
          </c:marker>
          <c:xVal>
            <c:numRef>
              <c:f>Sheet1!$B$12:$D$12</c:f>
              <c:numCache>
                <c:formatCode>General</c:formatCode>
                <c:ptCount val="3"/>
                <c:pt idx="0">
                  <c:v>15</c:v>
                </c:pt>
                <c:pt idx="1">
                  <c:v>30</c:v>
                </c:pt>
                <c:pt idx="2">
                  <c:v>60</c:v>
                </c:pt>
              </c:numCache>
            </c:numRef>
          </c:xVal>
          <c:yVal>
            <c:numRef>
              <c:f>Sheet1!$B$14:$D$14</c:f>
              <c:numCache>
                <c:formatCode>General</c:formatCode>
                <c:ptCount val="3"/>
                <c:pt idx="0">
                  <c:v>9.7999999999999997E-3</c:v>
                </c:pt>
                <c:pt idx="1">
                  <c:v>8.9999999999999993E-3</c:v>
                </c:pt>
                <c:pt idx="2">
                  <c:v>6.1999999999999998E-3</c:v>
                </c:pt>
              </c:numCache>
            </c:numRef>
          </c:yVal>
          <c:smooth val="1"/>
        </c:ser>
        <c:dLbls>
          <c:showLegendKey val="0"/>
          <c:showVal val="0"/>
          <c:showCatName val="0"/>
          <c:showSerName val="0"/>
          <c:showPercent val="0"/>
          <c:showBubbleSize val="0"/>
        </c:dLbls>
        <c:axId val="-682700032"/>
        <c:axId val="-682700576"/>
      </c:scatterChart>
      <c:valAx>
        <c:axId val="-6827000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en-US">
                    <a:solidFill>
                      <a:schemeClr val="tx1"/>
                    </a:solidFill>
                  </a:rPr>
                  <a:t>加工时间</a:t>
                </a:r>
                <a:r>
                  <a:rPr lang="en-US" altLang="zh-CN">
                    <a:solidFill>
                      <a:schemeClr val="tx1"/>
                    </a:solidFill>
                  </a:rPr>
                  <a:t>(</a:t>
                </a:r>
                <a:r>
                  <a:rPr lang="en-US" altLang="zh-CN">
                    <a:solidFill>
                      <a:schemeClr val="tx1"/>
                    </a:solidFill>
                    <a:latin typeface="Times New Roman" panose="02020603050405020304" pitchFamily="18" charset="0"/>
                    <a:cs typeface="Times New Roman" panose="02020603050405020304" pitchFamily="18" charset="0"/>
                  </a:rPr>
                  <a:t>min</a:t>
                </a:r>
                <a:r>
                  <a:rPr lang="en-US" altLang="zh-CN">
                    <a:solidFill>
                      <a:schemeClr val="tx1"/>
                    </a:solidFill>
                  </a:rPr>
                  <a:t>)</a:t>
                </a:r>
                <a:endParaRPr lang="zh-CN" altLang="en-US">
                  <a:solidFill>
                    <a:schemeClr val="tx1"/>
                  </a:solidFill>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682700576"/>
        <c:crosses val="autoZero"/>
        <c:crossBetween val="midCat"/>
      </c:valAx>
      <c:valAx>
        <c:axId val="-682700576"/>
        <c:scaling>
          <c:orientation val="minMax"/>
          <c:min val="4.000000000000001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en-US" baseline="0">
                    <a:solidFill>
                      <a:schemeClr val="tx1"/>
                    </a:solidFill>
                    <a:latin typeface="Times New Roman" panose="02020603050405020304" pitchFamily="18" charset="0"/>
                    <a:ea typeface="宋体" panose="02010600030101010101" pitchFamily="2" charset="-122"/>
                  </a:rPr>
                  <a:t>蚀除效率</a:t>
                </a:r>
                <a:r>
                  <a:rPr lang="en-US" altLang="zh-CN" baseline="0">
                    <a:solidFill>
                      <a:schemeClr val="tx1"/>
                    </a:solidFill>
                    <a:latin typeface="Times New Roman" panose="02020603050405020304" pitchFamily="18" charset="0"/>
                    <a:ea typeface="宋体" panose="02010600030101010101" pitchFamily="2" charset="-122"/>
                  </a:rPr>
                  <a:t>(mm</a:t>
                </a:r>
                <a:r>
                  <a:rPr lang="en-US" altLang="zh-CN" baseline="30000">
                    <a:solidFill>
                      <a:schemeClr val="tx1"/>
                    </a:solidFill>
                    <a:latin typeface="Times New Roman" panose="02020603050405020304" pitchFamily="18" charset="0"/>
                    <a:ea typeface="宋体" panose="02010600030101010101" pitchFamily="2" charset="-122"/>
                  </a:rPr>
                  <a:t>3</a:t>
                </a:r>
                <a:r>
                  <a:rPr lang="en-US" altLang="zh-CN" baseline="0">
                    <a:solidFill>
                      <a:schemeClr val="tx1"/>
                    </a:solidFill>
                    <a:latin typeface="Times New Roman" panose="02020603050405020304" pitchFamily="18" charset="0"/>
                    <a:ea typeface="宋体" panose="02010600030101010101" pitchFamily="2" charset="-122"/>
                  </a:rPr>
                  <a:t>/min)</a:t>
                </a:r>
                <a:endParaRPr lang="zh-CN" altLang="en-US" baseline="0">
                  <a:solidFill>
                    <a:schemeClr val="tx1"/>
                  </a:solidFill>
                  <a:latin typeface="Times New Roman" panose="02020603050405020304" pitchFamily="18" charset="0"/>
                  <a:ea typeface="宋体" panose="02010600030101010101" pitchFamily="2" charset="-122"/>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682700032"/>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Sheet1!$A$22</c:f>
              <c:strCache>
                <c:ptCount val="1"/>
                <c:pt idx="0">
                  <c:v>固体电极</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Sheet1!$B$21:$D$21</c:f>
              <c:numCache>
                <c:formatCode>General</c:formatCode>
                <c:ptCount val="3"/>
                <c:pt idx="0">
                  <c:v>15</c:v>
                </c:pt>
                <c:pt idx="1">
                  <c:v>30</c:v>
                </c:pt>
                <c:pt idx="2">
                  <c:v>60</c:v>
                </c:pt>
              </c:numCache>
            </c:numRef>
          </c:xVal>
          <c:yVal>
            <c:numRef>
              <c:f>Sheet1!$B$22:$D$22</c:f>
              <c:numCache>
                <c:formatCode>General</c:formatCode>
                <c:ptCount val="3"/>
                <c:pt idx="0">
                  <c:v>0.01</c:v>
                </c:pt>
                <c:pt idx="1">
                  <c:v>9.8300000000000002E-3</c:v>
                </c:pt>
                <c:pt idx="2">
                  <c:v>9.2999999999999992E-3</c:v>
                </c:pt>
              </c:numCache>
            </c:numRef>
          </c:yVal>
          <c:smooth val="1"/>
        </c:ser>
        <c:ser>
          <c:idx val="1"/>
          <c:order val="1"/>
          <c:tx>
            <c:strRef>
              <c:f>Sheet1!$A$23</c:f>
              <c:strCache>
                <c:ptCount val="1"/>
                <c:pt idx="0">
                  <c:v>液态金属电极</c:v>
                </c:pt>
              </c:strCache>
            </c:strRef>
          </c:tx>
          <c:spPr>
            <a:ln w="19050" cap="rnd">
              <a:solidFill>
                <a:schemeClr val="tx1"/>
              </a:solidFill>
              <a:prstDash val="sysDash"/>
              <a:round/>
            </a:ln>
            <a:effectLst/>
          </c:spPr>
          <c:marker>
            <c:symbol val="circle"/>
            <c:size val="5"/>
            <c:spPr>
              <a:solidFill>
                <a:schemeClr val="tx1"/>
              </a:solidFill>
              <a:ln w="9525">
                <a:solidFill>
                  <a:schemeClr val="tx1"/>
                </a:solidFill>
                <a:prstDash val="sysDash"/>
              </a:ln>
              <a:effectLst/>
            </c:spPr>
          </c:marker>
          <c:xVal>
            <c:numRef>
              <c:f>Sheet1!$B$21:$D$21</c:f>
              <c:numCache>
                <c:formatCode>General</c:formatCode>
                <c:ptCount val="3"/>
                <c:pt idx="0">
                  <c:v>15</c:v>
                </c:pt>
                <c:pt idx="1">
                  <c:v>30</c:v>
                </c:pt>
                <c:pt idx="2">
                  <c:v>60</c:v>
                </c:pt>
              </c:numCache>
            </c:numRef>
          </c:xVal>
          <c:yVal>
            <c:numRef>
              <c:f>Sheet1!$B$23:$D$23</c:f>
              <c:numCache>
                <c:formatCode>General</c:formatCode>
                <c:ptCount val="3"/>
                <c:pt idx="0">
                  <c:v>1.0200000000000001E-2</c:v>
                </c:pt>
                <c:pt idx="1">
                  <c:v>9.75E-3</c:v>
                </c:pt>
                <c:pt idx="2">
                  <c:v>8.6E-3</c:v>
                </c:pt>
              </c:numCache>
            </c:numRef>
          </c:yVal>
          <c:smooth val="1"/>
        </c:ser>
        <c:dLbls>
          <c:showLegendKey val="0"/>
          <c:showVal val="0"/>
          <c:showCatName val="0"/>
          <c:showSerName val="0"/>
          <c:showPercent val="0"/>
          <c:showBubbleSize val="0"/>
        </c:dLbls>
        <c:axId val="-682699488"/>
        <c:axId val="-682701664"/>
      </c:scatterChart>
      <c:valAx>
        <c:axId val="-6826994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zh-CN" sz="1000" b="0" i="0" kern="1200" baseline="0">
                    <a:solidFill>
                      <a:srgbClr val="000000"/>
                    </a:solidFill>
                    <a:effectLst/>
                  </a:rPr>
                  <a:t>加工时间</a:t>
                </a:r>
                <a:r>
                  <a:rPr lang="en-US" altLang="zh-CN" sz="1000" b="0" i="0" kern="1200" baseline="0">
                    <a:solidFill>
                      <a:srgbClr val="000000"/>
                    </a:solidFill>
                    <a:effectLst/>
                  </a:rPr>
                  <a:t>(</a:t>
                </a:r>
                <a:r>
                  <a:rPr lang="en-US" altLang="zh-CN" sz="1000" b="0" i="0" kern="1200" baseline="0">
                    <a:solidFill>
                      <a:srgbClr val="000000"/>
                    </a:solidFill>
                    <a:effectLst/>
                    <a:latin typeface="Times New Roman" panose="02020603050405020304" pitchFamily="18" charset="0"/>
                    <a:cs typeface="Times New Roman" panose="02020603050405020304" pitchFamily="18" charset="0"/>
                  </a:rPr>
                  <a:t>min</a:t>
                </a:r>
                <a:r>
                  <a:rPr lang="en-US" altLang="zh-CN" sz="1000" b="0" i="0" kern="1200" baseline="0">
                    <a:solidFill>
                      <a:srgbClr val="000000"/>
                    </a:solidFill>
                    <a:effectLst/>
                  </a:rPr>
                  <a:t>)</a:t>
                </a:r>
                <a:endParaRPr lang="zh-CN" altLang="zh-CN">
                  <a:effectLst/>
                </a:endParaRPr>
              </a:p>
            </c:rich>
          </c:tx>
          <c:layout/>
          <c:overlay val="0"/>
          <c:spPr>
            <a:noFill/>
            <a:ln>
              <a:solidFill>
                <a:schemeClr val="bg1"/>
              </a:solid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crossAx val="-682701664"/>
        <c:crosses val="autoZero"/>
        <c:crossBetween val="midCat"/>
      </c:valAx>
      <c:valAx>
        <c:axId val="-682701664"/>
        <c:scaling>
          <c:orientation val="minMax"/>
          <c:min val="6.0000000000000019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r>
                  <a:rPr lang="zh-CN" altLang="zh-CN" sz="1000" b="0" i="0" kern="1200" baseline="0">
                    <a:solidFill>
                      <a:srgbClr val="000000"/>
                    </a:solidFill>
                    <a:effectLst/>
                    <a:latin typeface="Times New Roman" panose="02020603050405020304" pitchFamily="18" charset="0"/>
                    <a:ea typeface="宋体" panose="02010600030101010101" pitchFamily="2" charset="-122"/>
                  </a:rPr>
                  <a:t>蚀除效率</a:t>
                </a:r>
                <a:r>
                  <a:rPr lang="en-US" altLang="zh-CN" sz="1000" b="0" i="0" kern="1200" baseline="0">
                    <a:solidFill>
                      <a:srgbClr val="000000"/>
                    </a:solidFill>
                    <a:effectLst/>
                    <a:latin typeface="Times New Roman" panose="02020603050405020304" pitchFamily="18" charset="0"/>
                    <a:ea typeface="宋体" panose="02010600030101010101" pitchFamily="2" charset="-122"/>
                  </a:rPr>
                  <a:t>(mm</a:t>
                </a:r>
                <a:r>
                  <a:rPr lang="en-US" altLang="zh-CN" sz="1000" b="0" i="0" kern="1200" baseline="30000">
                    <a:solidFill>
                      <a:srgbClr val="000000"/>
                    </a:solidFill>
                    <a:effectLst/>
                    <a:latin typeface="Times New Roman" panose="02020603050405020304" pitchFamily="18" charset="0"/>
                    <a:ea typeface="宋体" panose="02010600030101010101" pitchFamily="2" charset="-122"/>
                  </a:rPr>
                  <a:t>3</a:t>
                </a:r>
                <a:r>
                  <a:rPr lang="en-US" altLang="zh-CN" sz="1000" b="0" i="0" kern="1200" baseline="0">
                    <a:solidFill>
                      <a:srgbClr val="000000"/>
                    </a:solidFill>
                    <a:effectLst/>
                    <a:latin typeface="Times New Roman" panose="02020603050405020304" pitchFamily="18" charset="0"/>
                    <a:ea typeface="宋体" panose="02010600030101010101" pitchFamily="2" charset="-122"/>
                  </a:rPr>
                  <a:t>/min)</a:t>
                </a:r>
                <a:endParaRPr lang="zh-CN" altLang="zh-CN">
                  <a:effectLst/>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682699488"/>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solidFill>
            <a:sysClr val="windowText" lastClr="000000"/>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emf"/><Relationship Id="rId4"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6.wmf"/><Relationship Id="rId7" Type="http://schemas.openxmlformats.org/officeDocument/2006/relationships/image" Target="../media/image50.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2017/11/25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a:t>
            </a:fld>
            <a:endParaRPr lang="zh-CN" altLang="en-US"/>
          </a:p>
        </p:txBody>
      </p:sp>
    </p:spTree>
    <p:extLst>
      <p:ext uri="{BB962C8B-B14F-4D97-AF65-F5344CB8AC3E}">
        <p14:creationId xmlns:p14="http://schemas.microsoft.com/office/powerpoint/2010/main" val="1566502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11</a:t>
            </a:fld>
            <a:endParaRPr lang="zh-CN" altLang="en-US"/>
          </a:p>
        </p:txBody>
      </p:sp>
    </p:spTree>
    <p:extLst>
      <p:ext uri="{BB962C8B-B14F-4D97-AF65-F5344CB8AC3E}">
        <p14:creationId xmlns:p14="http://schemas.microsoft.com/office/powerpoint/2010/main" val="4280400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1259208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a:t>
            </a:fld>
            <a:endParaRPr lang="zh-CN" altLang="en-US"/>
          </a:p>
        </p:txBody>
      </p:sp>
    </p:spTree>
    <p:extLst>
      <p:ext uri="{BB962C8B-B14F-4D97-AF65-F5344CB8AC3E}">
        <p14:creationId xmlns:p14="http://schemas.microsoft.com/office/powerpoint/2010/main" val="3910104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1135702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a:t>
            </a:fld>
            <a:endParaRPr lang="zh-CN" altLang="en-US"/>
          </a:p>
        </p:txBody>
      </p:sp>
    </p:spTree>
    <p:extLst>
      <p:ext uri="{BB962C8B-B14F-4D97-AF65-F5344CB8AC3E}">
        <p14:creationId xmlns:p14="http://schemas.microsoft.com/office/powerpoint/2010/main" val="310713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16</a:t>
            </a:fld>
            <a:endParaRPr lang="zh-CN" altLang="en-US"/>
          </a:p>
        </p:txBody>
      </p:sp>
    </p:spTree>
    <p:extLst>
      <p:ext uri="{BB962C8B-B14F-4D97-AF65-F5344CB8AC3E}">
        <p14:creationId xmlns:p14="http://schemas.microsoft.com/office/powerpoint/2010/main" val="674474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17</a:t>
            </a:fld>
            <a:endParaRPr lang="zh-CN" altLang="en-US"/>
          </a:p>
        </p:txBody>
      </p:sp>
    </p:spTree>
    <p:extLst>
      <p:ext uri="{BB962C8B-B14F-4D97-AF65-F5344CB8AC3E}">
        <p14:creationId xmlns:p14="http://schemas.microsoft.com/office/powerpoint/2010/main" val="219391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363567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3591585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355832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20</a:t>
            </a:fld>
            <a:endParaRPr lang="zh-CN" altLang="en-US" sz="1200"/>
          </a:p>
        </p:txBody>
      </p:sp>
    </p:spTree>
    <p:extLst>
      <p:ext uri="{BB962C8B-B14F-4D97-AF65-F5344CB8AC3E}">
        <p14:creationId xmlns:p14="http://schemas.microsoft.com/office/powerpoint/2010/main" val="982782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2912627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1074669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23</a:t>
            </a:fld>
            <a:endParaRPr lang="zh-CN" altLang="en-US" sz="1200"/>
          </a:p>
        </p:txBody>
      </p:sp>
    </p:spTree>
    <p:extLst>
      <p:ext uri="{BB962C8B-B14F-4D97-AF65-F5344CB8AC3E}">
        <p14:creationId xmlns:p14="http://schemas.microsoft.com/office/powerpoint/2010/main" val="985456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24</a:t>
            </a:fld>
            <a:endParaRPr lang="zh-CN" altLang="en-US" sz="1200"/>
          </a:p>
        </p:txBody>
      </p:sp>
    </p:spTree>
    <p:extLst>
      <p:ext uri="{BB962C8B-B14F-4D97-AF65-F5344CB8AC3E}">
        <p14:creationId xmlns:p14="http://schemas.microsoft.com/office/powerpoint/2010/main" val="1723962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25</a:t>
            </a:fld>
            <a:endParaRPr lang="zh-CN" altLang="en-US" sz="1200"/>
          </a:p>
        </p:txBody>
      </p:sp>
    </p:spTree>
    <p:extLst>
      <p:ext uri="{BB962C8B-B14F-4D97-AF65-F5344CB8AC3E}">
        <p14:creationId xmlns:p14="http://schemas.microsoft.com/office/powerpoint/2010/main" val="1895668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26</a:t>
            </a:fld>
            <a:endParaRPr lang="zh-CN" altLang="en-US" sz="1200"/>
          </a:p>
        </p:txBody>
      </p:sp>
    </p:spTree>
    <p:extLst>
      <p:ext uri="{BB962C8B-B14F-4D97-AF65-F5344CB8AC3E}">
        <p14:creationId xmlns:p14="http://schemas.microsoft.com/office/powerpoint/2010/main" val="2218545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27</a:t>
            </a:fld>
            <a:endParaRPr lang="zh-CN" altLang="en-US" sz="1200"/>
          </a:p>
        </p:txBody>
      </p:sp>
    </p:spTree>
    <p:extLst>
      <p:ext uri="{BB962C8B-B14F-4D97-AF65-F5344CB8AC3E}">
        <p14:creationId xmlns:p14="http://schemas.microsoft.com/office/powerpoint/2010/main" val="2334163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28</a:t>
            </a:fld>
            <a:endParaRPr lang="zh-CN" altLang="en-US" sz="1200"/>
          </a:p>
        </p:txBody>
      </p:sp>
    </p:spTree>
    <p:extLst>
      <p:ext uri="{BB962C8B-B14F-4D97-AF65-F5344CB8AC3E}">
        <p14:creationId xmlns:p14="http://schemas.microsoft.com/office/powerpoint/2010/main" val="1282000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29</a:t>
            </a:fld>
            <a:endParaRPr lang="zh-CN" altLang="en-US" sz="1200"/>
          </a:p>
        </p:txBody>
      </p:sp>
    </p:spTree>
    <p:extLst>
      <p:ext uri="{BB962C8B-B14F-4D97-AF65-F5344CB8AC3E}">
        <p14:creationId xmlns:p14="http://schemas.microsoft.com/office/powerpoint/2010/main" val="3115922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30</a:t>
            </a:fld>
            <a:endParaRPr lang="zh-CN" altLang="en-US" dirty="0"/>
          </a:p>
        </p:txBody>
      </p:sp>
    </p:spTree>
    <p:extLst>
      <p:ext uri="{BB962C8B-B14F-4D97-AF65-F5344CB8AC3E}">
        <p14:creationId xmlns:p14="http://schemas.microsoft.com/office/powerpoint/2010/main" val="2734811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31</a:t>
            </a:fld>
            <a:endParaRPr lang="zh-CN" altLang="en-US" sz="1200"/>
          </a:p>
        </p:txBody>
      </p:sp>
    </p:spTree>
    <p:extLst>
      <p:ext uri="{BB962C8B-B14F-4D97-AF65-F5344CB8AC3E}">
        <p14:creationId xmlns:p14="http://schemas.microsoft.com/office/powerpoint/2010/main" val="2502206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32</a:t>
            </a:fld>
            <a:endParaRPr lang="zh-CN" altLang="en-US" sz="1200"/>
          </a:p>
        </p:txBody>
      </p:sp>
    </p:spTree>
    <p:extLst>
      <p:ext uri="{BB962C8B-B14F-4D97-AF65-F5344CB8AC3E}">
        <p14:creationId xmlns:p14="http://schemas.microsoft.com/office/powerpoint/2010/main" val="3818407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33</a:t>
            </a:fld>
            <a:endParaRPr lang="zh-CN" altLang="en-US" sz="1200"/>
          </a:p>
        </p:txBody>
      </p:sp>
    </p:spTree>
    <p:extLst>
      <p:ext uri="{BB962C8B-B14F-4D97-AF65-F5344CB8AC3E}">
        <p14:creationId xmlns:p14="http://schemas.microsoft.com/office/powerpoint/2010/main" val="59848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34</a:t>
            </a:fld>
            <a:endParaRPr lang="zh-CN" altLang="en-US" sz="1200"/>
          </a:p>
        </p:txBody>
      </p:sp>
    </p:spTree>
    <p:extLst>
      <p:ext uri="{BB962C8B-B14F-4D97-AF65-F5344CB8AC3E}">
        <p14:creationId xmlns:p14="http://schemas.microsoft.com/office/powerpoint/2010/main" val="1135458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35</a:t>
            </a:fld>
            <a:endParaRPr lang="zh-CN" altLang="en-US" sz="1200"/>
          </a:p>
        </p:txBody>
      </p:sp>
    </p:spTree>
    <p:extLst>
      <p:ext uri="{BB962C8B-B14F-4D97-AF65-F5344CB8AC3E}">
        <p14:creationId xmlns:p14="http://schemas.microsoft.com/office/powerpoint/2010/main" val="2199222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36</a:t>
            </a:fld>
            <a:endParaRPr lang="zh-CN" altLang="en-US" sz="1200"/>
          </a:p>
        </p:txBody>
      </p:sp>
    </p:spTree>
    <p:extLst>
      <p:ext uri="{BB962C8B-B14F-4D97-AF65-F5344CB8AC3E}">
        <p14:creationId xmlns:p14="http://schemas.microsoft.com/office/powerpoint/2010/main" val="1360358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37</a:t>
            </a:fld>
            <a:endParaRPr lang="zh-CN" altLang="en-US" dirty="0"/>
          </a:p>
        </p:txBody>
      </p:sp>
    </p:spTree>
    <p:extLst>
      <p:ext uri="{BB962C8B-B14F-4D97-AF65-F5344CB8AC3E}">
        <p14:creationId xmlns:p14="http://schemas.microsoft.com/office/powerpoint/2010/main" val="599688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38</a:t>
            </a:fld>
            <a:endParaRPr lang="zh-CN" altLang="en-US" sz="1200"/>
          </a:p>
        </p:txBody>
      </p:sp>
    </p:spTree>
    <p:extLst>
      <p:ext uri="{BB962C8B-B14F-4D97-AF65-F5344CB8AC3E}">
        <p14:creationId xmlns:p14="http://schemas.microsoft.com/office/powerpoint/2010/main" val="2700732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39</a:t>
            </a:fld>
            <a:endParaRPr lang="zh-CN" altLang="en-US"/>
          </a:p>
        </p:txBody>
      </p:sp>
    </p:spTree>
    <p:extLst>
      <p:ext uri="{BB962C8B-B14F-4D97-AF65-F5344CB8AC3E}">
        <p14:creationId xmlns:p14="http://schemas.microsoft.com/office/powerpoint/2010/main" val="23185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40</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41</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2017/11/25</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5</a:t>
            </a:fld>
            <a:endParaRPr lang="zh-CN" altLang="en-US" sz="1200"/>
          </a:p>
        </p:txBody>
      </p:sp>
    </p:spTree>
    <p:extLst>
      <p:ext uri="{BB962C8B-B14F-4D97-AF65-F5344CB8AC3E}">
        <p14:creationId xmlns:p14="http://schemas.microsoft.com/office/powerpoint/2010/main" val="285538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1075301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8</a:t>
            </a:fld>
            <a:endParaRPr lang="zh-CN" altLang="en-US"/>
          </a:p>
        </p:txBody>
      </p:sp>
    </p:spTree>
    <p:extLst>
      <p:ext uri="{BB962C8B-B14F-4D97-AF65-F5344CB8AC3E}">
        <p14:creationId xmlns:p14="http://schemas.microsoft.com/office/powerpoint/2010/main" val="2826239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50112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386443" y="624115"/>
            <a:ext cx="2394485"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077073" y="629351"/>
            <a:ext cx="244849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232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031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6858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635" y="-20538"/>
            <a:ext cx="1278233" cy="720080"/>
          </a:xfrm>
          <a:prstGeom prst="rect">
            <a:avLst/>
          </a:prstGeom>
        </p:spPr>
      </p:pic>
      <p:sp>
        <p:nvSpPr>
          <p:cNvPr id="4"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740"/>
            <a:ext cx="61722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06774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937429"/>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41735" y="2180035"/>
            <a:ext cx="58293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221816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0" y="900113"/>
            <a:ext cx="302895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900113"/>
            <a:ext cx="302895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0" y="1151335"/>
            <a:ext cx="3030141"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10"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8612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6"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134388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5"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37121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681287" y="204789"/>
            <a:ext cx="383381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342901" y="1076327"/>
            <a:ext cx="2256235"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8"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38283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344216" y="459581"/>
            <a:ext cx="41148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2017/11/25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2017/11/25</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7.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package" Target="../embeddings/Microsoft_Visio___3.vsdx"/><Relationship Id="rId3" Type="http://schemas.openxmlformats.org/officeDocument/2006/relationships/slideLayout" Target="../slideLayouts/slideLayout1.xml"/><Relationship Id="rId7" Type="http://schemas.openxmlformats.org/officeDocument/2006/relationships/image" Target="../media/image5.e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package" Target="../embeddings/Microsoft_Visio___2.vsdx"/><Relationship Id="rId5" Type="http://schemas.openxmlformats.org/officeDocument/2006/relationships/image" Target="../media/image19.png"/><Relationship Id="rId4" Type="http://schemas.openxmlformats.org/officeDocument/2006/relationships/notesSlide" Target="../notesSlides/notesSlide13.xml"/><Relationship Id="rId9"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package" Target="../embeddings/Microsoft_Visio___4.vsdx"/><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21.emf"/><Relationship Id="rId5" Type="http://schemas.openxmlformats.org/officeDocument/2006/relationships/package" Target="../embeddings/Microsoft_Visio___5.vsdx"/><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package" Target="../embeddings/Microsoft_Visio___1.vsdx"/><Relationship Id="rId5" Type="http://schemas.openxmlformats.org/officeDocument/2006/relationships/oleObject" Target="../embeddings/oleObject1.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5.bin"/><Relationship Id="rId18" Type="http://schemas.openxmlformats.org/officeDocument/2006/relationships/image" Target="../media/image29.wmf"/><Relationship Id="rId3" Type="http://schemas.openxmlformats.org/officeDocument/2006/relationships/notesSlide" Target="../notesSlides/notesSlide20.xml"/><Relationship Id="rId7" Type="http://schemas.openxmlformats.org/officeDocument/2006/relationships/oleObject" Target="../embeddings/oleObject2.bin"/><Relationship Id="rId12" Type="http://schemas.openxmlformats.org/officeDocument/2006/relationships/image" Target="../media/image26.wmf"/><Relationship Id="rId17" Type="http://schemas.openxmlformats.org/officeDocument/2006/relationships/oleObject" Target="../embeddings/oleObject7.bin"/><Relationship Id="rId2" Type="http://schemas.openxmlformats.org/officeDocument/2006/relationships/slideLayout" Target="../slideLayouts/slideLayout7.xml"/><Relationship Id="rId16" Type="http://schemas.openxmlformats.org/officeDocument/2006/relationships/image" Target="../media/image28.wmf"/><Relationship Id="rId20" Type="http://schemas.openxmlformats.org/officeDocument/2006/relationships/image" Target="../media/image30.wmf"/><Relationship Id="rId1" Type="http://schemas.openxmlformats.org/officeDocument/2006/relationships/vmlDrawing" Target="../drawings/vmlDrawing5.vml"/><Relationship Id="rId6" Type="http://schemas.openxmlformats.org/officeDocument/2006/relationships/image" Target="../media/image33.png"/><Relationship Id="rId11" Type="http://schemas.openxmlformats.org/officeDocument/2006/relationships/oleObject" Target="../embeddings/oleObject4.bin"/><Relationship Id="rId5" Type="http://schemas.openxmlformats.org/officeDocument/2006/relationships/image" Target="../media/image32.png"/><Relationship Id="rId15" Type="http://schemas.openxmlformats.org/officeDocument/2006/relationships/oleObject" Target="../embeddings/oleObject6.bin"/><Relationship Id="rId10" Type="http://schemas.openxmlformats.org/officeDocument/2006/relationships/image" Target="../media/image25.wmf"/><Relationship Id="rId19" Type="http://schemas.openxmlformats.org/officeDocument/2006/relationships/oleObject" Target="../embeddings/oleObject8.bin"/><Relationship Id="rId4" Type="http://schemas.openxmlformats.org/officeDocument/2006/relationships/image" Target="../media/image31.png"/><Relationship Id="rId9" Type="http://schemas.openxmlformats.org/officeDocument/2006/relationships/oleObject" Target="../embeddings/oleObject3.bin"/><Relationship Id="rId14" Type="http://schemas.openxmlformats.org/officeDocument/2006/relationships/image" Target="../media/image27.wmf"/></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3.xml"/><Relationship Id="rId7" Type="http://schemas.openxmlformats.org/officeDocument/2006/relationships/image" Target="../media/image38.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package" Target="../embeddings/Microsoft_Visio___6.vsdx"/><Relationship Id="rId5" Type="http://schemas.openxmlformats.org/officeDocument/2006/relationships/image" Target="../media/image37.wmf"/><Relationship Id="rId4"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package" Target="../embeddings/Microsoft_Visio___7.vsdx"/></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3.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package" Target="../embeddings/Microsoft_Visio___9.vsdx"/><Relationship Id="rId5" Type="http://schemas.openxmlformats.org/officeDocument/2006/relationships/image" Target="../media/image42.emf"/><Relationship Id="rId4" Type="http://schemas.openxmlformats.org/officeDocument/2006/relationships/package" Target="../embeddings/Microsoft_Visio___8.vsdx"/></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48.wmf"/><Relationship Id="rId18" Type="http://schemas.openxmlformats.org/officeDocument/2006/relationships/oleObject" Target="../embeddings/oleObject17.bin"/><Relationship Id="rId3" Type="http://schemas.openxmlformats.org/officeDocument/2006/relationships/notesSlide" Target="../notesSlides/notesSlide26.xml"/><Relationship Id="rId7" Type="http://schemas.openxmlformats.org/officeDocument/2006/relationships/image" Target="../media/image45.wmf"/><Relationship Id="rId12" Type="http://schemas.openxmlformats.org/officeDocument/2006/relationships/oleObject" Target="../embeddings/oleObject14.bin"/><Relationship Id="rId17" Type="http://schemas.openxmlformats.org/officeDocument/2006/relationships/image" Target="../media/image50.wmf"/><Relationship Id="rId2" Type="http://schemas.openxmlformats.org/officeDocument/2006/relationships/slideLayout" Target="../slideLayouts/slideLayout7.xml"/><Relationship Id="rId16" Type="http://schemas.openxmlformats.org/officeDocument/2006/relationships/oleObject" Target="../embeddings/oleObject16.bin"/><Relationship Id="rId1" Type="http://schemas.openxmlformats.org/officeDocument/2006/relationships/vmlDrawing" Target="../drawings/vmlDrawing9.vml"/><Relationship Id="rId6" Type="http://schemas.openxmlformats.org/officeDocument/2006/relationships/oleObject" Target="../embeddings/oleObject11.bin"/><Relationship Id="rId11" Type="http://schemas.openxmlformats.org/officeDocument/2006/relationships/image" Target="../media/image47.wmf"/><Relationship Id="rId5" Type="http://schemas.openxmlformats.org/officeDocument/2006/relationships/image" Target="../media/image44.wmf"/><Relationship Id="rId15" Type="http://schemas.openxmlformats.org/officeDocument/2006/relationships/image" Target="../media/image49.wmf"/><Relationship Id="rId10" Type="http://schemas.openxmlformats.org/officeDocument/2006/relationships/oleObject" Target="../embeddings/oleObject13.bin"/><Relationship Id="rId19" Type="http://schemas.openxmlformats.org/officeDocument/2006/relationships/image" Target="../media/image51.wmf"/><Relationship Id="rId4" Type="http://schemas.openxmlformats.org/officeDocument/2006/relationships/oleObject" Target="../embeddings/oleObject10.bin"/><Relationship Id="rId9" Type="http://schemas.openxmlformats.org/officeDocument/2006/relationships/image" Target="../media/image46.wmf"/><Relationship Id="rId14"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27.xml"/><Relationship Id="rId7" Type="http://schemas.openxmlformats.org/officeDocument/2006/relationships/image" Target="../media/image53.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18.bin"/><Relationship Id="rId11" Type="http://schemas.openxmlformats.org/officeDocument/2006/relationships/image" Target="../media/image55.wmf"/><Relationship Id="rId5" Type="http://schemas.openxmlformats.org/officeDocument/2006/relationships/image" Target="../media/image52.emf"/><Relationship Id="rId10" Type="http://schemas.openxmlformats.org/officeDocument/2006/relationships/oleObject" Target="../embeddings/oleObject20.bin"/><Relationship Id="rId4" Type="http://schemas.openxmlformats.org/officeDocument/2006/relationships/package" Target="../embeddings/Microsoft_Visio___10.vsdx"/><Relationship Id="rId9" Type="http://schemas.openxmlformats.org/officeDocument/2006/relationships/image" Target="../media/image54.wmf"/></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8.emf"/><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9.emf"/><Relationship Id="rId5" Type="http://schemas.openxmlformats.org/officeDocument/2006/relationships/package" Target="../embeddings/Microsoft_Visio___11.vsdx"/><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jpeg"/></Relationships>
</file>

<file path=ppt/slides/_rels/slide36.xml.rels><?xml version="1.0" encoding="UTF-8" standalone="yes"?>
<Relationships xmlns="http://schemas.openxmlformats.org/package/2006/relationships"><Relationship Id="rId8" Type="http://schemas.openxmlformats.org/officeDocument/2006/relationships/package" Target="../embeddings/Microsoft_Visio___13.vsdx"/><Relationship Id="rId3" Type="http://schemas.openxmlformats.org/officeDocument/2006/relationships/notesSlide" Target="../notesSlides/notesSlide36.xml"/><Relationship Id="rId7" Type="http://schemas.openxmlformats.org/officeDocument/2006/relationships/image" Target="../media/image71.e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package" Target="../embeddings/Microsoft_Visio___12.vsdx"/><Relationship Id="rId5" Type="http://schemas.openxmlformats.org/officeDocument/2006/relationships/image" Target="../media/image74.jpg"/><Relationship Id="rId4" Type="http://schemas.openxmlformats.org/officeDocument/2006/relationships/image" Target="../media/image73.jpeg"/><Relationship Id="rId9" Type="http://schemas.openxmlformats.org/officeDocument/2006/relationships/image" Target="../media/image72.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647701"/>
            <a:ext cx="6872413" cy="3911599"/>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4"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2464" y="647476"/>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872414" y="5314104"/>
            <a:ext cx="1128587" cy="380882"/>
          </a:xfrm>
          <a:prstGeom prst="rect">
            <a:avLst/>
          </a:prstGeom>
          <a:noFill/>
        </p:spPr>
        <p:txBody>
          <a:bodyPr wrap="square" lIns="91413" tIns="45706" rIns="91413" bIns="45706" rtlCol="0">
            <a:spAutoFit/>
          </a:bodyPr>
          <a:lstStyle/>
          <a:p>
            <a:r>
              <a:rPr lang="zh-CN" altLang="en-US" dirty="0"/>
              <a:t>延时文字</a:t>
            </a:r>
          </a:p>
        </p:txBody>
      </p:sp>
      <p:sp>
        <p:nvSpPr>
          <p:cNvPr id="23" name="圆角矩形 22"/>
          <p:cNvSpPr/>
          <p:nvPr/>
        </p:nvSpPr>
        <p:spPr>
          <a:xfrm>
            <a:off x="317502" y="2918240"/>
            <a:ext cx="6388099" cy="673740"/>
          </a:xfrm>
          <a:prstGeom prst="roundRect">
            <a:avLst/>
          </a:prstGeom>
          <a:solidFill>
            <a:schemeClr val="bg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571500" y="2994213"/>
            <a:ext cx="6012180" cy="461637"/>
          </a:xfrm>
          <a:prstGeom prst="rect">
            <a:avLst/>
          </a:prstGeom>
          <a:noFill/>
          <a:effectLst/>
        </p:spPr>
        <p:txBody>
          <a:bodyPr wrap="square" lIns="91413" tIns="45706" rIns="91413" bIns="45706" rtlCol="0">
            <a:spAutoFit/>
          </a:bodyPr>
          <a:lstStyle/>
          <a:p>
            <a:r>
              <a:rPr lang="zh-CN" altLang="en-US" sz="2400" b="1" dirty="0">
                <a:solidFill>
                  <a:srgbClr val="1A3F6C"/>
                </a:solidFill>
                <a:latin typeface="微软雅黑" panose="020B0503020204020204" pitchFamily="34" charset="-122"/>
                <a:ea typeface="微软雅黑" panose="020B0503020204020204" pitchFamily="34" charset="-122"/>
              </a:rPr>
              <a:t>液体金属电极放电伺服控制及加工工艺研究</a:t>
            </a:r>
          </a:p>
        </p:txBody>
      </p:sp>
      <p:sp>
        <p:nvSpPr>
          <p:cNvPr id="6" name="TextBox 5"/>
          <p:cNvSpPr txBox="1"/>
          <p:nvPr/>
        </p:nvSpPr>
        <p:spPr>
          <a:xfrm>
            <a:off x="317501" y="3919400"/>
            <a:ext cx="6554912" cy="307777"/>
          </a:xfrm>
          <a:prstGeom prst="rect">
            <a:avLst/>
          </a:prstGeom>
          <a:noFill/>
        </p:spPr>
        <p:txBody>
          <a:bodyPr wrap="square" rtlCol="0">
            <a:spAutoFit/>
          </a:bodyPr>
          <a:lstStyle/>
          <a:p>
            <a:pPr algn="ctr"/>
            <a:r>
              <a:rPr lang="zh-CN" altLang="en-US" sz="1400" dirty="0">
                <a:solidFill>
                  <a:schemeClr val="bg1"/>
                </a:solidFill>
                <a:latin typeface="微软雅黑" pitchFamily="34" charset="-122"/>
                <a:ea typeface="微软雅黑" pitchFamily="34" charset="-122"/>
              </a:rPr>
              <a:t>专业：控制工程         答辩人：韩绍峰        导师：黄瑞宁</a:t>
            </a:r>
          </a:p>
        </p:txBody>
      </p:sp>
      <p:pic>
        <p:nvPicPr>
          <p:cNvPr id="5" name="图片 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65277" y="1005032"/>
            <a:ext cx="1583160" cy="1401829"/>
          </a:xfrm>
          <a:prstGeom prst="rect">
            <a:avLst/>
          </a:prstGeom>
        </p:spPr>
      </p:pic>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4300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27743"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9612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234043"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研究综述</a:t>
            </a:r>
          </a:p>
        </p:txBody>
      </p:sp>
      <p:sp>
        <p:nvSpPr>
          <p:cNvPr id="27" name="TextBox 26"/>
          <p:cNvSpPr txBox="1"/>
          <p:nvPr/>
        </p:nvSpPr>
        <p:spPr>
          <a:xfrm>
            <a:off x="1265462" y="267886"/>
            <a:ext cx="1954382"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RESEARCH REVIEW</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1164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37" name="空心弧 36"/>
          <p:cNvSpPr/>
          <p:nvPr/>
        </p:nvSpPr>
        <p:spPr>
          <a:xfrm rot="5400000">
            <a:off x="-756974" y="1406854"/>
            <a:ext cx="3142978" cy="2924714"/>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332">
              <a:defRPr/>
            </a:pPr>
            <a:endParaRPr lang="zh-CN" altLang="en-US" sz="248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8" name="直接连接符 37"/>
          <p:cNvCxnSpPr/>
          <p:nvPr/>
        </p:nvCxnSpPr>
        <p:spPr bwMode="auto">
          <a:xfrm>
            <a:off x="1423927" y="1492084"/>
            <a:ext cx="144145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bwMode="auto">
          <a:xfrm>
            <a:off x="1473575" y="4282724"/>
            <a:ext cx="143986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2295547" y="2438436"/>
            <a:ext cx="13341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67" idx="2"/>
          </p:cNvCxnSpPr>
          <p:nvPr/>
        </p:nvCxnSpPr>
        <p:spPr bwMode="auto">
          <a:xfrm>
            <a:off x="2151063" y="3423431"/>
            <a:ext cx="14407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818382" y="1136731"/>
            <a:ext cx="1146450" cy="323157"/>
          </a:xfrm>
          <a:prstGeom prst="rect">
            <a:avLst/>
          </a:prstGeom>
        </p:spPr>
        <p:txBody>
          <a:bodyPr wrap="none" lIns="91431" tIns="45716" rIns="91431" bIns="45716">
            <a:spAutoFit/>
          </a:bodyPr>
          <a:lstStyle/>
          <a:p>
            <a:r>
              <a:rPr lang="zh-CN" altLang="en-US" sz="1500" b="1" dirty="0">
                <a:latin typeface="微软雅黑" pitchFamily="34" charset="-122"/>
                <a:ea typeface="微软雅黑" pitchFamily="34" charset="-122"/>
              </a:rPr>
              <a:t>综述一内容</a:t>
            </a:r>
          </a:p>
        </p:txBody>
      </p:sp>
      <p:sp>
        <p:nvSpPr>
          <p:cNvPr id="43" name="矩形 47"/>
          <p:cNvSpPr>
            <a:spLocks noChangeArrowheads="1"/>
          </p:cNvSpPr>
          <p:nvPr/>
        </p:nvSpPr>
        <p:spPr bwMode="auto">
          <a:xfrm>
            <a:off x="3789040" y="1369458"/>
            <a:ext cx="3043238" cy="553990"/>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000" dirty="0"/>
              <a:t>点击输入简要文字内容，文字内容需概括精炼，不用多余的文字修饰，言简意赅的说明该项内容。</a:t>
            </a:r>
            <a:endParaRPr lang="en-US" altLang="zh-CN" sz="1000" dirty="0"/>
          </a:p>
        </p:txBody>
      </p:sp>
      <p:grpSp>
        <p:nvGrpSpPr>
          <p:cNvPr id="44" name="组合 43"/>
          <p:cNvGrpSpPr>
            <a:grpSpLocks/>
          </p:cNvGrpSpPr>
          <p:nvPr/>
        </p:nvGrpSpPr>
        <p:grpSpPr bwMode="auto">
          <a:xfrm>
            <a:off x="-542677" y="1737477"/>
            <a:ext cx="2259643" cy="2259643"/>
            <a:chOff x="1103084" y="2155824"/>
            <a:chExt cx="3176815" cy="3176815"/>
          </a:xfrm>
        </p:grpSpPr>
        <p:sp>
          <p:nvSpPr>
            <p:cNvPr id="45" name="椭圆 44"/>
            <p:cNvSpPr/>
            <p:nvPr/>
          </p:nvSpPr>
          <p:spPr>
            <a:xfrm>
              <a:off x="1103084" y="2155824"/>
              <a:ext cx="3176815" cy="31768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46" name="椭圆 45"/>
            <p:cNvSpPr/>
            <p:nvPr/>
          </p:nvSpPr>
          <p:spPr>
            <a:xfrm>
              <a:off x="1281790" y="2334530"/>
              <a:ext cx="2819403" cy="2819403"/>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2">
                <a:defRPr/>
              </a:pPr>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sp>
        <p:nvSpPr>
          <p:cNvPr id="47" name="椭圆 46"/>
          <p:cNvSpPr/>
          <p:nvPr/>
        </p:nvSpPr>
        <p:spPr>
          <a:xfrm>
            <a:off x="1196752" y="1275606"/>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8" name="椭圆 47"/>
          <p:cNvSpPr/>
          <p:nvPr/>
        </p:nvSpPr>
        <p:spPr>
          <a:xfrm>
            <a:off x="1988840" y="2236528"/>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9" name="椭圆 48"/>
          <p:cNvSpPr/>
          <p:nvPr/>
        </p:nvSpPr>
        <p:spPr>
          <a:xfrm>
            <a:off x="1967900" y="3218921"/>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50" name="椭圆 49"/>
          <p:cNvSpPr/>
          <p:nvPr/>
        </p:nvSpPr>
        <p:spPr>
          <a:xfrm>
            <a:off x="1196752" y="4069127"/>
            <a:ext cx="373310" cy="37331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grpSp>
        <p:nvGrpSpPr>
          <p:cNvPr id="51" name="组合 50"/>
          <p:cNvGrpSpPr/>
          <p:nvPr/>
        </p:nvGrpSpPr>
        <p:grpSpPr>
          <a:xfrm>
            <a:off x="2846630" y="1064722"/>
            <a:ext cx="858956" cy="858956"/>
            <a:chOff x="3989630" y="984316"/>
            <a:chExt cx="858956" cy="858956"/>
          </a:xfrm>
        </p:grpSpPr>
        <p:grpSp>
          <p:nvGrpSpPr>
            <p:cNvPr id="52" name="组合 51"/>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4"/>
            <p:cNvGrpSpPr>
              <a:grpSpLocks noChangeAspect="1"/>
            </p:cNvGrpSpPr>
            <p:nvPr/>
          </p:nvGrpSpPr>
          <p:grpSpPr bwMode="auto">
            <a:xfrm>
              <a:off x="4230408" y="1145668"/>
              <a:ext cx="389996" cy="469766"/>
              <a:chOff x="3452849" y="2667439"/>
              <a:chExt cx="239345" cy="288607"/>
            </a:xfrm>
          </p:grpSpPr>
          <p:sp>
            <p:nvSpPr>
              <p:cNvPr id="54" name="Freeform 846"/>
              <p:cNvSpPr>
                <a:spLocks/>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1A3F6C"/>
              </a:solidFill>
              <a:ln>
                <a:noFill/>
              </a:ln>
              <a:extLst/>
            </p:spPr>
            <p:txBody>
              <a:bodyPr lIns="121920" tIns="60960" rIns="121920" bIns="60960"/>
              <a:lstStyle/>
              <a:p>
                <a:pPr defTabSz="914332">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sp>
            <p:nvSpPr>
              <p:cNvPr id="55" name="Freeform 847"/>
              <p:cNvSpPr>
                <a:spLocks/>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1A3F6C"/>
              </a:solidFill>
              <a:ln>
                <a:noFill/>
              </a:ln>
              <a:extLst/>
            </p:spPr>
            <p:txBody>
              <a:bodyPr lIns="121920" tIns="60960" rIns="121920" bIns="60960"/>
              <a:lstStyle/>
              <a:p>
                <a:pPr defTabSz="914332">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8" name="组合 57"/>
          <p:cNvGrpSpPr/>
          <p:nvPr/>
        </p:nvGrpSpPr>
        <p:grpSpPr>
          <a:xfrm>
            <a:off x="3541712" y="1948340"/>
            <a:ext cx="858956" cy="858956"/>
            <a:chOff x="4684712" y="1948340"/>
            <a:chExt cx="858956" cy="858956"/>
          </a:xfrm>
        </p:grpSpPr>
        <p:grpSp>
          <p:nvGrpSpPr>
            <p:cNvPr id="59" name="组合 58"/>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1A3F6C"/>
            </a:solidFill>
            <a:ln>
              <a:noFill/>
            </a:ln>
            <a:extLst/>
          </p:spPr>
          <p:txBody>
            <a:bodyPr lIns="121920" tIns="60960" rIns="121920" bIns="60960"/>
            <a:lstStyle/>
            <a:p>
              <a:pPr defTabSz="914332">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3573016" y="2993953"/>
            <a:ext cx="858956" cy="858956"/>
            <a:chOff x="4716016" y="2993953"/>
            <a:chExt cx="858956" cy="858956"/>
          </a:xfrm>
        </p:grpSpPr>
        <p:grpSp>
          <p:nvGrpSpPr>
            <p:cNvPr id="64" name="组合 63"/>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椭圆 6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1A3F6C"/>
            </a:solidFill>
            <a:ln>
              <a:noFill/>
            </a:ln>
            <a:extLst/>
          </p:spPr>
          <p:txBody>
            <a:bodyPr lIns="121920" tIns="60960" rIns="121920" bIns="60960"/>
            <a:lstStyle/>
            <a:p>
              <a:pPr defTabSz="914332">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grpSp>
        <p:nvGrpSpPr>
          <p:cNvPr id="68" name="组合 67"/>
          <p:cNvGrpSpPr/>
          <p:nvPr/>
        </p:nvGrpSpPr>
        <p:grpSpPr>
          <a:xfrm>
            <a:off x="2853846" y="3864636"/>
            <a:ext cx="858956" cy="858956"/>
            <a:chOff x="3996846" y="3864636"/>
            <a:chExt cx="858956" cy="858956"/>
          </a:xfrm>
        </p:grpSpPr>
        <p:grpSp>
          <p:nvGrpSpPr>
            <p:cNvPr id="69" name="组合 68"/>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椭圆 7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1A3F6C"/>
            </a:solidFill>
            <a:ln>
              <a:noFill/>
            </a:ln>
            <a:extLst/>
          </p:spPr>
          <p:txBody>
            <a:bodyPr lIns="121920" tIns="60960" rIns="121920" bIns="60960"/>
            <a:lstStyle/>
            <a:p>
              <a:pPr defTabSz="914332">
                <a:defRPr/>
              </a:pPr>
              <a:endParaRPr lang="zh-CN" altLang="en-US" sz="2489">
                <a:latin typeface="Arial" panose="020B0604020202020204" pitchFamily="34" charset="0"/>
                <a:ea typeface="微软雅黑" panose="020B0503020204020204" pitchFamily="34" charset="-122"/>
                <a:cs typeface="Arial" panose="020B0604020202020204" pitchFamily="34" charset="0"/>
              </a:endParaRPr>
            </a:p>
          </p:txBody>
        </p:sp>
      </p:grpSp>
      <p:sp>
        <p:nvSpPr>
          <p:cNvPr id="73" name="矩形 72"/>
          <p:cNvSpPr/>
          <p:nvPr/>
        </p:nvSpPr>
        <p:spPr>
          <a:xfrm>
            <a:off x="4466454" y="1997066"/>
            <a:ext cx="1146450" cy="323157"/>
          </a:xfrm>
          <a:prstGeom prst="rect">
            <a:avLst/>
          </a:prstGeom>
        </p:spPr>
        <p:txBody>
          <a:bodyPr wrap="none" lIns="91431" tIns="45716" rIns="91431" bIns="45716">
            <a:spAutoFit/>
          </a:bodyPr>
          <a:lstStyle/>
          <a:p>
            <a:r>
              <a:rPr lang="zh-CN" altLang="en-US" sz="1500" b="1" dirty="0">
                <a:latin typeface="微软雅黑" pitchFamily="34" charset="-122"/>
                <a:ea typeface="微软雅黑" pitchFamily="34" charset="-122"/>
              </a:rPr>
              <a:t>综述一内容</a:t>
            </a:r>
          </a:p>
        </p:txBody>
      </p:sp>
      <p:sp>
        <p:nvSpPr>
          <p:cNvPr id="74" name="矩形 47"/>
          <p:cNvSpPr>
            <a:spLocks noChangeArrowheads="1"/>
          </p:cNvSpPr>
          <p:nvPr/>
        </p:nvSpPr>
        <p:spPr bwMode="auto">
          <a:xfrm>
            <a:off x="4437112" y="2229793"/>
            <a:ext cx="3043238" cy="553990"/>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000" dirty="0"/>
              <a:t>点击输入简要文字内容，文字内容需概括精炼，不用多余的文字修饰，言简意赅的说明该项内容。</a:t>
            </a:r>
            <a:endParaRPr lang="en-US" altLang="zh-CN" sz="1000" dirty="0"/>
          </a:p>
        </p:txBody>
      </p:sp>
      <p:sp>
        <p:nvSpPr>
          <p:cNvPr id="75" name="矩形 74"/>
          <p:cNvSpPr/>
          <p:nvPr/>
        </p:nvSpPr>
        <p:spPr>
          <a:xfrm>
            <a:off x="4541012" y="3028041"/>
            <a:ext cx="1146450" cy="323157"/>
          </a:xfrm>
          <a:prstGeom prst="rect">
            <a:avLst/>
          </a:prstGeom>
        </p:spPr>
        <p:txBody>
          <a:bodyPr wrap="none" lIns="91431" tIns="45716" rIns="91431" bIns="45716">
            <a:spAutoFit/>
          </a:bodyPr>
          <a:lstStyle/>
          <a:p>
            <a:r>
              <a:rPr lang="zh-CN" altLang="en-US" sz="1500" b="1" dirty="0">
                <a:latin typeface="微软雅黑" pitchFamily="34" charset="-122"/>
                <a:ea typeface="微软雅黑" pitchFamily="34" charset="-122"/>
              </a:rPr>
              <a:t>综述三内容</a:t>
            </a:r>
          </a:p>
        </p:txBody>
      </p:sp>
      <p:sp>
        <p:nvSpPr>
          <p:cNvPr id="80" name="矩形 47"/>
          <p:cNvSpPr>
            <a:spLocks noChangeArrowheads="1"/>
          </p:cNvSpPr>
          <p:nvPr/>
        </p:nvSpPr>
        <p:spPr bwMode="auto">
          <a:xfrm>
            <a:off x="4511670" y="3260768"/>
            <a:ext cx="3043238" cy="553990"/>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000" dirty="0"/>
              <a:t>点击输入简要文字内容，文字内容需概括精炼，不用多余的文字修饰，言简意赅的说明该项内容。</a:t>
            </a:r>
            <a:endParaRPr lang="en-US" altLang="zh-CN" sz="1000" dirty="0"/>
          </a:p>
        </p:txBody>
      </p:sp>
      <p:sp>
        <p:nvSpPr>
          <p:cNvPr id="84" name="矩形 83"/>
          <p:cNvSpPr/>
          <p:nvPr/>
        </p:nvSpPr>
        <p:spPr>
          <a:xfrm>
            <a:off x="3866017" y="3972460"/>
            <a:ext cx="1146450" cy="323157"/>
          </a:xfrm>
          <a:prstGeom prst="rect">
            <a:avLst/>
          </a:prstGeom>
        </p:spPr>
        <p:txBody>
          <a:bodyPr wrap="none" lIns="91431" tIns="45716" rIns="91431" bIns="45716">
            <a:spAutoFit/>
          </a:bodyPr>
          <a:lstStyle/>
          <a:p>
            <a:r>
              <a:rPr lang="zh-CN" altLang="en-US" sz="1500" b="1" dirty="0">
                <a:latin typeface="微软雅黑" pitchFamily="34" charset="-122"/>
                <a:ea typeface="微软雅黑" pitchFamily="34" charset="-122"/>
              </a:rPr>
              <a:t>综述四内容</a:t>
            </a:r>
          </a:p>
        </p:txBody>
      </p:sp>
      <p:sp>
        <p:nvSpPr>
          <p:cNvPr id="85" name="矩形 47"/>
          <p:cNvSpPr>
            <a:spLocks noChangeArrowheads="1"/>
          </p:cNvSpPr>
          <p:nvPr/>
        </p:nvSpPr>
        <p:spPr bwMode="auto">
          <a:xfrm>
            <a:off x="3836675" y="4205187"/>
            <a:ext cx="3043238" cy="553990"/>
          </a:xfrm>
          <a:prstGeom prst="rect">
            <a:avLst/>
          </a:prstGeom>
          <a:noFill/>
          <a:ln>
            <a:noFill/>
          </a:ln>
          <a:extLst/>
        </p:spPr>
        <p:txBody>
          <a:bodyPr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000" dirty="0"/>
              <a:t>点击输入简要文字内容，文字内容需概括精炼，不用多余的文字修饰，言简意赅的说明该项内容。</a:t>
            </a:r>
            <a:endParaRPr lang="en-US" altLang="zh-CN" sz="1000" dirty="0"/>
          </a:p>
        </p:txBody>
      </p:sp>
      <p:sp>
        <p:nvSpPr>
          <p:cNvPr id="76"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62811101"/>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400" fill="hold"/>
                                            <p:tgtEl>
                                              <p:spTgt spid="44"/>
                                            </p:tgtEl>
                                            <p:attrNameLst>
                                              <p:attrName>ppt_w</p:attrName>
                                            </p:attrNameLst>
                                          </p:cBhvr>
                                          <p:tavLst>
                                            <p:tav tm="0">
                                              <p:val>
                                                <p:fltVal val="0"/>
                                              </p:val>
                                            </p:tav>
                                            <p:tav tm="100000">
                                              <p:val>
                                                <p:strVal val="#ppt_w"/>
                                              </p:val>
                                            </p:tav>
                                          </p:tavLst>
                                        </p:anim>
                                        <p:anim calcmode="lin" valueType="num">
                                          <p:cBhvr>
                                            <p:cTn id="29" dur="400" fill="hold"/>
                                            <p:tgtEl>
                                              <p:spTgt spid="44"/>
                                            </p:tgtEl>
                                            <p:attrNameLst>
                                              <p:attrName>ppt_h</p:attrName>
                                            </p:attrNameLst>
                                          </p:cBhvr>
                                          <p:tavLst>
                                            <p:tav tm="0">
                                              <p:val>
                                                <p:fltVal val="0"/>
                                              </p:val>
                                            </p:tav>
                                            <p:tav tm="100000">
                                              <p:val>
                                                <p:strVal val="#ppt_h"/>
                                              </p:val>
                                            </p:tav>
                                          </p:tavLst>
                                        </p:anim>
                                        <p:animEffect transition="in" filter="fade">
                                          <p:cBhvr>
                                            <p:cTn id="30" dur="400"/>
                                            <p:tgtEl>
                                              <p:spTgt spid="4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350"/>
                                            <p:tgtEl>
                                              <p:spTgt spid="37"/>
                                            </p:tgtEl>
                                          </p:cBhvr>
                                        </p:animEffect>
                                      </p:childTnLst>
                                    </p:cTn>
                                  </p:par>
                                </p:childTnLst>
                              </p:cTn>
                            </p:par>
                            <p:par>
                              <p:cTn id="35" fill="hold">
                                <p:stCondLst>
                                  <p:cond delay="1850"/>
                                </p:stCondLst>
                                <p:childTnLst>
                                  <p:par>
                                    <p:cTn id="36" presetID="53" presetClass="entr" presetSubtype="16"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childTnLst>
                              </p:cTn>
                            </p:par>
                            <p:par>
                              <p:cTn id="41" fill="hold">
                                <p:stCondLst>
                                  <p:cond delay="2350"/>
                                </p:stCondLst>
                                <p:childTnLst>
                                  <p:par>
                                    <p:cTn id="42" presetID="22" presetClass="entr" presetSubtype="8"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2850"/>
                                </p:stCondLst>
                                <p:childTnLst>
                                  <p:par>
                                    <p:cTn id="46" presetID="2" presetClass="entr" presetSubtype="2" fill="hold" nodeType="afterEffect" p14:presetBounceEnd="40000">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14:bounceEnd="40000">
                                          <p:cBhvr additive="base">
                                            <p:cTn id="48" dur="500" fill="hold"/>
                                            <p:tgtEl>
                                              <p:spTgt spid="51"/>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51"/>
                                            </p:tgtEl>
                                            <p:attrNameLst>
                                              <p:attrName>ppt_y</p:attrName>
                                            </p:attrNameLst>
                                          </p:cBhvr>
                                          <p:tavLst>
                                            <p:tav tm="0">
                                              <p:val>
                                                <p:strVal val="#ppt_y"/>
                                              </p:val>
                                            </p:tav>
                                            <p:tav tm="100000">
                                              <p:val>
                                                <p:strVal val="#ppt_y"/>
                                              </p:val>
                                            </p:tav>
                                          </p:tavLst>
                                        </p:anim>
                                      </p:childTnLst>
                                    </p:cTn>
                                  </p:par>
                                </p:childTnLst>
                              </p:cTn>
                            </p:par>
                            <p:par>
                              <p:cTn id="50" fill="hold">
                                <p:stCondLst>
                                  <p:cond delay="335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48"/>
                                            </p:tgtEl>
                                            <p:attrNameLst>
                                              <p:attrName>style.visibility</p:attrName>
                                            </p:attrNameLst>
                                          </p:cBhvr>
                                          <p:to>
                                            <p:strVal val="visible"/>
                                          </p:to>
                                        </p:set>
                                        <p:anim calcmode="lin" valueType="num">
                                          <p:cBhvr>
                                            <p:cTn id="59" dur="500" fill="hold"/>
                                            <p:tgtEl>
                                              <p:spTgt spid="48"/>
                                            </p:tgtEl>
                                            <p:attrNameLst>
                                              <p:attrName>ppt_w</p:attrName>
                                            </p:attrNameLst>
                                          </p:cBhvr>
                                          <p:tavLst>
                                            <p:tav tm="0">
                                              <p:val>
                                                <p:fltVal val="0"/>
                                              </p:val>
                                            </p:tav>
                                            <p:tav tm="100000">
                                              <p:val>
                                                <p:strVal val="#ppt_w"/>
                                              </p:val>
                                            </p:tav>
                                          </p:tavLst>
                                        </p:anim>
                                        <p:anim calcmode="lin" valueType="num">
                                          <p:cBhvr>
                                            <p:cTn id="60" dur="500" fill="hold"/>
                                            <p:tgtEl>
                                              <p:spTgt spid="48"/>
                                            </p:tgtEl>
                                            <p:attrNameLst>
                                              <p:attrName>ppt_h</p:attrName>
                                            </p:attrNameLst>
                                          </p:cBhvr>
                                          <p:tavLst>
                                            <p:tav tm="0">
                                              <p:val>
                                                <p:fltVal val="0"/>
                                              </p:val>
                                            </p:tav>
                                            <p:tav tm="100000">
                                              <p:val>
                                                <p:strVal val="#ppt_h"/>
                                              </p:val>
                                            </p:tav>
                                          </p:tavLst>
                                        </p:anim>
                                        <p:animEffect transition="in" filter="fade">
                                          <p:cBhvr>
                                            <p:cTn id="61" dur="500"/>
                                            <p:tgtEl>
                                              <p:spTgt spid="48"/>
                                            </p:tgtEl>
                                          </p:cBhvr>
                                        </p:animEffect>
                                      </p:childTnLst>
                                    </p:cTn>
                                  </p:par>
                                </p:childTnLst>
                              </p:cTn>
                            </p:par>
                            <p:par>
                              <p:cTn id="62" fill="hold">
                                <p:stCondLst>
                                  <p:cond delay="4600"/>
                                </p:stCondLst>
                                <p:childTnLst>
                                  <p:par>
                                    <p:cTn id="63" presetID="22" presetClass="entr" presetSubtype="8"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par>
                              <p:cTn id="66" fill="hold">
                                <p:stCondLst>
                                  <p:cond delay="5100"/>
                                </p:stCondLst>
                                <p:childTnLst>
                                  <p:par>
                                    <p:cTn id="67" presetID="2" presetClass="entr" presetSubtype="2" fill="hold" nodeType="afterEffect" p14:presetBounceEnd="40000">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14:bounceEnd="40000">
                                          <p:cBhvr additive="base">
                                            <p:cTn id="69" dur="500" fill="hold"/>
                                            <p:tgtEl>
                                              <p:spTgt spid="58"/>
                                            </p:tgtEl>
                                            <p:attrNameLst>
                                              <p:attrName>ppt_x</p:attrName>
                                            </p:attrNameLst>
                                          </p:cBhvr>
                                          <p:tavLst>
                                            <p:tav tm="0">
                                              <p:val>
                                                <p:strVal val="1+#ppt_w/2"/>
                                              </p:val>
                                            </p:tav>
                                            <p:tav tm="100000">
                                              <p:val>
                                                <p:strVal val="#ppt_x"/>
                                              </p:val>
                                            </p:tav>
                                          </p:tavLst>
                                        </p:anim>
                                        <p:anim calcmode="lin" valueType="num" p14:bounceEnd="40000">
                                          <p:cBhvr additive="base">
                                            <p:cTn id="70" dur="500" fill="hold"/>
                                            <p:tgtEl>
                                              <p:spTgt spid="58"/>
                                            </p:tgtEl>
                                            <p:attrNameLst>
                                              <p:attrName>ppt_y</p:attrName>
                                            </p:attrNameLst>
                                          </p:cBhvr>
                                          <p:tavLst>
                                            <p:tav tm="0">
                                              <p:val>
                                                <p:strVal val="#ppt_y"/>
                                              </p:val>
                                            </p:tav>
                                            <p:tav tm="100000">
                                              <p:val>
                                                <p:strVal val="#ppt_y"/>
                                              </p:val>
                                            </p:tav>
                                          </p:tavLst>
                                        </p:anim>
                                      </p:childTnLst>
                                    </p:cTn>
                                  </p:par>
                                </p:childTnLst>
                              </p:cTn>
                            </p:par>
                            <p:par>
                              <p:cTn id="71" fill="hold">
                                <p:stCondLst>
                                  <p:cond delay="5600"/>
                                </p:stCondLst>
                                <p:childTnLst>
                                  <p:par>
                                    <p:cTn id="72" presetID="22" presetClass="entr" presetSubtype="8" fill="hold" grpId="0" nodeType="after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wipe(left)">
                                          <p:cBhvr>
                                            <p:cTn id="74" dur="500"/>
                                            <p:tgtEl>
                                              <p:spTgt spid="73"/>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left)">
                                          <p:cBhvr>
                                            <p:cTn id="77" dur="500"/>
                                            <p:tgtEl>
                                              <p:spTgt spid="74"/>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6850"/>
                                </p:stCondLst>
                                <p:childTnLst>
                                  <p:par>
                                    <p:cTn id="84" presetID="22" presetClass="entr" presetSubtype="8" fill="hold"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left)">
                                          <p:cBhvr>
                                            <p:cTn id="86" dur="500"/>
                                            <p:tgtEl>
                                              <p:spTgt spid="41"/>
                                            </p:tgtEl>
                                          </p:cBhvr>
                                        </p:animEffect>
                                      </p:childTnLst>
                                    </p:cTn>
                                  </p:par>
                                </p:childTnLst>
                              </p:cTn>
                            </p:par>
                            <p:par>
                              <p:cTn id="87" fill="hold">
                                <p:stCondLst>
                                  <p:cond delay="7350"/>
                                </p:stCondLst>
                                <p:childTnLst>
                                  <p:par>
                                    <p:cTn id="88" presetID="2" presetClass="entr" presetSubtype="2" fill="hold" nodeType="afterEffect" p14:presetBounceEnd="40000">
                                      <p:stCondLst>
                                        <p:cond delay="0"/>
                                      </p:stCondLst>
                                      <p:childTnLst>
                                        <p:set>
                                          <p:cBhvr>
                                            <p:cTn id="89" dur="1" fill="hold">
                                              <p:stCondLst>
                                                <p:cond delay="0"/>
                                              </p:stCondLst>
                                            </p:cTn>
                                            <p:tgtEl>
                                              <p:spTgt spid="63"/>
                                            </p:tgtEl>
                                            <p:attrNameLst>
                                              <p:attrName>style.visibility</p:attrName>
                                            </p:attrNameLst>
                                          </p:cBhvr>
                                          <p:to>
                                            <p:strVal val="visible"/>
                                          </p:to>
                                        </p:set>
                                        <p:anim calcmode="lin" valueType="num" p14:bounceEnd="40000">
                                          <p:cBhvr additive="base">
                                            <p:cTn id="90" dur="500" fill="hold"/>
                                            <p:tgtEl>
                                              <p:spTgt spid="63"/>
                                            </p:tgtEl>
                                            <p:attrNameLst>
                                              <p:attrName>ppt_x</p:attrName>
                                            </p:attrNameLst>
                                          </p:cBhvr>
                                          <p:tavLst>
                                            <p:tav tm="0">
                                              <p:val>
                                                <p:strVal val="1+#ppt_w/2"/>
                                              </p:val>
                                            </p:tav>
                                            <p:tav tm="100000">
                                              <p:val>
                                                <p:strVal val="#ppt_x"/>
                                              </p:val>
                                            </p:tav>
                                          </p:tavLst>
                                        </p:anim>
                                        <p:anim calcmode="lin" valueType="num" p14:bounceEnd="40000">
                                          <p:cBhvr additive="base">
                                            <p:cTn id="91" dur="500" fill="hold"/>
                                            <p:tgtEl>
                                              <p:spTgt spid="63"/>
                                            </p:tgtEl>
                                            <p:attrNameLst>
                                              <p:attrName>ppt_y</p:attrName>
                                            </p:attrNameLst>
                                          </p:cBhvr>
                                          <p:tavLst>
                                            <p:tav tm="0">
                                              <p:val>
                                                <p:strVal val="#ppt_y"/>
                                              </p:val>
                                            </p:tav>
                                            <p:tav tm="100000">
                                              <p:val>
                                                <p:strVal val="#ppt_y"/>
                                              </p:val>
                                            </p:tav>
                                          </p:tavLst>
                                        </p:anim>
                                      </p:childTnLst>
                                    </p:cTn>
                                  </p:par>
                                </p:childTnLst>
                              </p:cTn>
                            </p:par>
                            <p:par>
                              <p:cTn id="92" fill="hold">
                                <p:stCondLst>
                                  <p:cond delay="7850"/>
                                </p:stCondLst>
                                <p:childTnLst>
                                  <p:par>
                                    <p:cTn id="93" presetID="22" presetClass="entr" presetSubtype="8" fill="hold" grpId="0" nodeType="after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wipe(left)">
                                          <p:cBhvr>
                                            <p:cTn id="95" dur="500"/>
                                            <p:tgtEl>
                                              <p:spTgt spid="7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80"/>
                                            </p:tgtEl>
                                            <p:attrNameLst>
                                              <p:attrName>style.visibility</p:attrName>
                                            </p:attrNameLst>
                                          </p:cBhvr>
                                          <p:to>
                                            <p:strVal val="visible"/>
                                          </p:to>
                                        </p:set>
                                        <p:animEffect transition="in" filter="wipe(left)">
                                          <p:cBhvr>
                                            <p:cTn id="98" dur="500"/>
                                            <p:tgtEl>
                                              <p:spTgt spid="80"/>
                                            </p:tgtEl>
                                          </p:cBhvr>
                                        </p:animEffect>
                                      </p:childTnLst>
                                    </p:cTn>
                                  </p:par>
                                  <p:par>
                                    <p:cTn id="99" presetID="53" presetClass="entr" presetSubtype="16" fill="hold" grpId="0" nodeType="withEffect">
                                      <p:stCondLst>
                                        <p:cond delay="750"/>
                                      </p:stCondLst>
                                      <p:childTnLst>
                                        <p:set>
                                          <p:cBhvr>
                                            <p:cTn id="100" dur="1" fill="hold">
                                              <p:stCondLst>
                                                <p:cond delay="0"/>
                                              </p:stCondLst>
                                            </p:cTn>
                                            <p:tgtEl>
                                              <p:spTgt spid="50"/>
                                            </p:tgtEl>
                                            <p:attrNameLst>
                                              <p:attrName>style.visibility</p:attrName>
                                            </p:attrNameLst>
                                          </p:cBhvr>
                                          <p:to>
                                            <p:strVal val="visible"/>
                                          </p:to>
                                        </p:set>
                                        <p:anim calcmode="lin" valueType="num">
                                          <p:cBhvr>
                                            <p:cTn id="101" dur="500" fill="hold"/>
                                            <p:tgtEl>
                                              <p:spTgt spid="50"/>
                                            </p:tgtEl>
                                            <p:attrNameLst>
                                              <p:attrName>ppt_w</p:attrName>
                                            </p:attrNameLst>
                                          </p:cBhvr>
                                          <p:tavLst>
                                            <p:tav tm="0">
                                              <p:val>
                                                <p:fltVal val="0"/>
                                              </p:val>
                                            </p:tav>
                                            <p:tav tm="100000">
                                              <p:val>
                                                <p:strVal val="#ppt_w"/>
                                              </p:val>
                                            </p:tav>
                                          </p:tavLst>
                                        </p:anim>
                                        <p:anim calcmode="lin" valueType="num">
                                          <p:cBhvr>
                                            <p:cTn id="102" dur="500" fill="hold"/>
                                            <p:tgtEl>
                                              <p:spTgt spid="50"/>
                                            </p:tgtEl>
                                            <p:attrNameLst>
                                              <p:attrName>ppt_h</p:attrName>
                                            </p:attrNameLst>
                                          </p:cBhvr>
                                          <p:tavLst>
                                            <p:tav tm="0">
                                              <p:val>
                                                <p:fltVal val="0"/>
                                              </p:val>
                                            </p:tav>
                                            <p:tav tm="100000">
                                              <p:val>
                                                <p:strVal val="#ppt_h"/>
                                              </p:val>
                                            </p:tav>
                                          </p:tavLst>
                                        </p:anim>
                                        <p:animEffect transition="in" filter="fade">
                                          <p:cBhvr>
                                            <p:cTn id="103" dur="500"/>
                                            <p:tgtEl>
                                              <p:spTgt spid="50"/>
                                            </p:tgtEl>
                                          </p:cBhvr>
                                        </p:animEffect>
                                      </p:childTnLst>
                                    </p:cTn>
                                  </p:par>
                                </p:childTnLst>
                              </p:cTn>
                            </p:par>
                            <p:par>
                              <p:cTn id="104" fill="hold">
                                <p:stCondLst>
                                  <p:cond delay="9100"/>
                                </p:stCondLst>
                                <p:childTnLst>
                                  <p:par>
                                    <p:cTn id="105" presetID="22" presetClass="entr" presetSubtype="8" fill="hold"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left)">
                                          <p:cBhvr>
                                            <p:cTn id="107" dur="500"/>
                                            <p:tgtEl>
                                              <p:spTgt spid="39"/>
                                            </p:tgtEl>
                                          </p:cBhvr>
                                        </p:animEffect>
                                      </p:childTnLst>
                                    </p:cTn>
                                  </p:par>
                                </p:childTnLst>
                              </p:cTn>
                            </p:par>
                            <p:par>
                              <p:cTn id="108" fill="hold">
                                <p:stCondLst>
                                  <p:cond delay="9600"/>
                                </p:stCondLst>
                                <p:childTnLst>
                                  <p:par>
                                    <p:cTn id="109" presetID="2" presetClass="entr" presetSubtype="2" fill="hold" nodeType="afterEffect" p14:presetBounceEnd="40000">
                                      <p:stCondLst>
                                        <p:cond delay="0"/>
                                      </p:stCondLst>
                                      <p:childTnLst>
                                        <p:set>
                                          <p:cBhvr>
                                            <p:cTn id="110" dur="1" fill="hold">
                                              <p:stCondLst>
                                                <p:cond delay="0"/>
                                              </p:stCondLst>
                                            </p:cTn>
                                            <p:tgtEl>
                                              <p:spTgt spid="68"/>
                                            </p:tgtEl>
                                            <p:attrNameLst>
                                              <p:attrName>style.visibility</p:attrName>
                                            </p:attrNameLst>
                                          </p:cBhvr>
                                          <p:to>
                                            <p:strVal val="visible"/>
                                          </p:to>
                                        </p:set>
                                        <p:anim calcmode="lin" valueType="num" p14:bounceEnd="40000">
                                          <p:cBhvr additive="base">
                                            <p:cTn id="111" dur="500" fill="hold"/>
                                            <p:tgtEl>
                                              <p:spTgt spid="68"/>
                                            </p:tgtEl>
                                            <p:attrNameLst>
                                              <p:attrName>ppt_x</p:attrName>
                                            </p:attrNameLst>
                                          </p:cBhvr>
                                          <p:tavLst>
                                            <p:tav tm="0">
                                              <p:val>
                                                <p:strVal val="1+#ppt_w/2"/>
                                              </p:val>
                                            </p:tav>
                                            <p:tav tm="100000">
                                              <p:val>
                                                <p:strVal val="#ppt_x"/>
                                              </p:val>
                                            </p:tav>
                                          </p:tavLst>
                                        </p:anim>
                                        <p:anim calcmode="lin" valueType="num" p14:bounceEnd="40000">
                                          <p:cBhvr additive="base">
                                            <p:cTn id="112" dur="500" fill="hold"/>
                                            <p:tgtEl>
                                              <p:spTgt spid="68"/>
                                            </p:tgtEl>
                                            <p:attrNameLst>
                                              <p:attrName>ppt_y</p:attrName>
                                            </p:attrNameLst>
                                          </p:cBhvr>
                                          <p:tavLst>
                                            <p:tav tm="0">
                                              <p:val>
                                                <p:strVal val="#ppt_y"/>
                                              </p:val>
                                            </p:tav>
                                            <p:tav tm="100000">
                                              <p:val>
                                                <p:strVal val="#ppt_y"/>
                                              </p:val>
                                            </p:tav>
                                          </p:tavLst>
                                        </p:anim>
                                      </p:childTnLst>
                                    </p:cTn>
                                  </p:par>
                                </p:childTnLst>
                              </p:cTn>
                            </p:par>
                            <p:par>
                              <p:cTn id="113" fill="hold">
                                <p:stCondLst>
                                  <p:cond delay="10100"/>
                                </p:stCondLst>
                                <p:childTnLst>
                                  <p:par>
                                    <p:cTn id="114" presetID="22" presetClass="entr" presetSubtype="8" fill="hold" grpId="0" nodeType="after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wipe(left)">
                                          <p:cBhvr>
                                            <p:cTn id="116" dur="500"/>
                                            <p:tgtEl>
                                              <p:spTgt spid="84"/>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wipe(left)">
                                          <p:cBhvr>
                                            <p:cTn id="119" dur="500"/>
                                            <p:tgtEl>
                                              <p:spTgt spid="85"/>
                                            </p:tgtEl>
                                          </p:cBhvr>
                                        </p:animEffect>
                                      </p:childTnLst>
                                    </p:cTn>
                                  </p:par>
                                </p:childTnLst>
                              </p:cTn>
                            </p:par>
                            <p:par>
                              <p:cTn id="120" fill="hold">
                                <p:stCondLst>
                                  <p:cond delay="10600"/>
                                </p:stCondLst>
                                <p:childTnLst>
                                  <p:par>
                                    <p:cTn id="121" presetID="10" presetClass="entr" presetSubtype="0" fill="hold" grpId="0" nodeType="after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fade">
                                          <p:cBhvr>
                                            <p:cTn id="123" dur="2000"/>
                                            <p:tgtEl>
                                              <p:spTgt spid="110"/>
                                            </p:tgtEl>
                                          </p:cBhvr>
                                        </p:animEffect>
                                      </p:childTnLst>
                                    </p:cTn>
                                  </p:par>
                                </p:childTnLst>
                              </p:cTn>
                            </p:par>
                            <p:par>
                              <p:cTn id="124" fill="hold">
                                <p:stCondLst>
                                  <p:cond delay="12600"/>
                                </p:stCondLst>
                                <p:childTnLst>
                                  <p:par>
                                    <p:cTn id="125" presetID="22" presetClass="entr" presetSubtype="8" fill="hold" grpId="0" nodeType="afterEffect" nodePh="1">
                                      <p:stCondLst>
                                        <p:cond delay="0"/>
                                      </p:stCondLst>
                                      <p:endCondLst>
                                        <p:cond evt="begin" delay="0">
                                          <p:tn val="125"/>
                                        </p:cond>
                                      </p:endCondLst>
                                      <p:childTnLst>
                                        <p:set>
                                          <p:cBhvr>
                                            <p:cTn id="126" dur="1" fill="hold">
                                              <p:stCondLst>
                                                <p:cond delay="0"/>
                                              </p:stCondLst>
                                            </p:cTn>
                                            <p:tgtEl>
                                              <p:spTgt spid="76"/>
                                            </p:tgtEl>
                                            <p:attrNameLst>
                                              <p:attrName>style.visibility</p:attrName>
                                            </p:attrNameLst>
                                          </p:cBhvr>
                                          <p:to>
                                            <p:strVal val="visible"/>
                                          </p:to>
                                        </p:set>
                                        <p:animEffect transition="in" filter="wipe(left)">
                                          <p:cBhvr>
                                            <p:cTn id="12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P spid="42" grpId="0"/>
          <p:bldP spid="43" grpId="0"/>
          <p:bldP spid="47" grpId="0" animBg="1"/>
          <p:bldP spid="48" grpId="0" animBg="1"/>
          <p:bldP spid="49" grpId="0" animBg="1"/>
          <p:bldP spid="50" grpId="0" animBg="1"/>
          <p:bldP spid="73" grpId="0"/>
          <p:bldP spid="74" grpId="0"/>
          <p:bldP spid="75" grpId="0"/>
          <p:bldP spid="80" grpId="0"/>
          <p:bldP spid="84" grpId="0"/>
          <p:bldP spid="85" grpId="0"/>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400" fill="hold"/>
                                            <p:tgtEl>
                                              <p:spTgt spid="44"/>
                                            </p:tgtEl>
                                            <p:attrNameLst>
                                              <p:attrName>ppt_w</p:attrName>
                                            </p:attrNameLst>
                                          </p:cBhvr>
                                          <p:tavLst>
                                            <p:tav tm="0">
                                              <p:val>
                                                <p:fltVal val="0"/>
                                              </p:val>
                                            </p:tav>
                                            <p:tav tm="100000">
                                              <p:val>
                                                <p:strVal val="#ppt_w"/>
                                              </p:val>
                                            </p:tav>
                                          </p:tavLst>
                                        </p:anim>
                                        <p:anim calcmode="lin" valueType="num">
                                          <p:cBhvr>
                                            <p:cTn id="29" dur="400" fill="hold"/>
                                            <p:tgtEl>
                                              <p:spTgt spid="44"/>
                                            </p:tgtEl>
                                            <p:attrNameLst>
                                              <p:attrName>ppt_h</p:attrName>
                                            </p:attrNameLst>
                                          </p:cBhvr>
                                          <p:tavLst>
                                            <p:tav tm="0">
                                              <p:val>
                                                <p:fltVal val="0"/>
                                              </p:val>
                                            </p:tav>
                                            <p:tav tm="100000">
                                              <p:val>
                                                <p:strVal val="#ppt_h"/>
                                              </p:val>
                                            </p:tav>
                                          </p:tavLst>
                                        </p:anim>
                                        <p:animEffect transition="in" filter="fade">
                                          <p:cBhvr>
                                            <p:cTn id="30" dur="400"/>
                                            <p:tgtEl>
                                              <p:spTgt spid="4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350"/>
                                            <p:tgtEl>
                                              <p:spTgt spid="37"/>
                                            </p:tgtEl>
                                          </p:cBhvr>
                                        </p:animEffect>
                                      </p:childTnLst>
                                    </p:cTn>
                                  </p:par>
                                </p:childTnLst>
                              </p:cTn>
                            </p:par>
                            <p:par>
                              <p:cTn id="35" fill="hold">
                                <p:stCondLst>
                                  <p:cond delay="1850"/>
                                </p:stCondLst>
                                <p:childTnLst>
                                  <p:par>
                                    <p:cTn id="36" presetID="53" presetClass="entr" presetSubtype="16"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p:cTn id="38" dur="500" fill="hold"/>
                                            <p:tgtEl>
                                              <p:spTgt spid="47"/>
                                            </p:tgtEl>
                                            <p:attrNameLst>
                                              <p:attrName>ppt_w</p:attrName>
                                            </p:attrNameLst>
                                          </p:cBhvr>
                                          <p:tavLst>
                                            <p:tav tm="0">
                                              <p:val>
                                                <p:fltVal val="0"/>
                                              </p:val>
                                            </p:tav>
                                            <p:tav tm="100000">
                                              <p:val>
                                                <p:strVal val="#ppt_w"/>
                                              </p:val>
                                            </p:tav>
                                          </p:tavLst>
                                        </p:anim>
                                        <p:anim calcmode="lin" valueType="num">
                                          <p:cBhvr>
                                            <p:cTn id="39" dur="500" fill="hold"/>
                                            <p:tgtEl>
                                              <p:spTgt spid="47"/>
                                            </p:tgtEl>
                                            <p:attrNameLst>
                                              <p:attrName>ppt_h</p:attrName>
                                            </p:attrNameLst>
                                          </p:cBhvr>
                                          <p:tavLst>
                                            <p:tav tm="0">
                                              <p:val>
                                                <p:fltVal val="0"/>
                                              </p:val>
                                            </p:tav>
                                            <p:tav tm="100000">
                                              <p:val>
                                                <p:strVal val="#ppt_h"/>
                                              </p:val>
                                            </p:tav>
                                          </p:tavLst>
                                        </p:anim>
                                        <p:animEffect transition="in" filter="fade">
                                          <p:cBhvr>
                                            <p:cTn id="40" dur="500"/>
                                            <p:tgtEl>
                                              <p:spTgt spid="47"/>
                                            </p:tgtEl>
                                          </p:cBhvr>
                                        </p:animEffect>
                                      </p:childTnLst>
                                    </p:cTn>
                                  </p:par>
                                </p:childTnLst>
                              </p:cTn>
                            </p:par>
                            <p:par>
                              <p:cTn id="41" fill="hold">
                                <p:stCondLst>
                                  <p:cond delay="2350"/>
                                </p:stCondLst>
                                <p:childTnLst>
                                  <p:par>
                                    <p:cTn id="42" presetID="22" presetClass="entr" presetSubtype="8"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2850"/>
                                </p:stCondLst>
                                <p:childTnLst>
                                  <p:par>
                                    <p:cTn id="46" presetID="2" presetClass="entr" presetSubtype="2" fill="hold" nodeType="after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1+#ppt_w/2"/>
                                              </p:val>
                                            </p:tav>
                                            <p:tav tm="100000">
                                              <p:val>
                                                <p:strVal val="#ppt_x"/>
                                              </p:val>
                                            </p:tav>
                                          </p:tavLst>
                                        </p:anim>
                                        <p:anim calcmode="lin" valueType="num">
                                          <p:cBhvr additive="base">
                                            <p:cTn id="49" dur="500" fill="hold"/>
                                            <p:tgtEl>
                                              <p:spTgt spid="51"/>
                                            </p:tgtEl>
                                            <p:attrNameLst>
                                              <p:attrName>ppt_y</p:attrName>
                                            </p:attrNameLst>
                                          </p:cBhvr>
                                          <p:tavLst>
                                            <p:tav tm="0">
                                              <p:val>
                                                <p:strVal val="#ppt_y"/>
                                              </p:val>
                                            </p:tav>
                                            <p:tav tm="100000">
                                              <p:val>
                                                <p:strVal val="#ppt_y"/>
                                              </p:val>
                                            </p:tav>
                                          </p:tavLst>
                                        </p:anim>
                                      </p:childTnLst>
                                    </p:cTn>
                                  </p:par>
                                </p:childTnLst>
                              </p:cTn>
                            </p:par>
                            <p:par>
                              <p:cTn id="50" fill="hold">
                                <p:stCondLst>
                                  <p:cond delay="335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500"/>
                                            <p:tgtEl>
                                              <p:spTgt spid="43"/>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48"/>
                                            </p:tgtEl>
                                            <p:attrNameLst>
                                              <p:attrName>style.visibility</p:attrName>
                                            </p:attrNameLst>
                                          </p:cBhvr>
                                          <p:to>
                                            <p:strVal val="visible"/>
                                          </p:to>
                                        </p:set>
                                        <p:anim calcmode="lin" valueType="num">
                                          <p:cBhvr>
                                            <p:cTn id="59" dur="500" fill="hold"/>
                                            <p:tgtEl>
                                              <p:spTgt spid="48"/>
                                            </p:tgtEl>
                                            <p:attrNameLst>
                                              <p:attrName>ppt_w</p:attrName>
                                            </p:attrNameLst>
                                          </p:cBhvr>
                                          <p:tavLst>
                                            <p:tav tm="0">
                                              <p:val>
                                                <p:fltVal val="0"/>
                                              </p:val>
                                            </p:tav>
                                            <p:tav tm="100000">
                                              <p:val>
                                                <p:strVal val="#ppt_w"/>
                                              </p:val>
                                            </p:tav>
                                          </p:tavLst>
                                        </p:anim>
                                        <p:anim calcmode="lin" valueType="num">
                                          <p:cBhvr>
                                            <p:cTn id="60" dur="500" fill="hold"/>
                                            <p:tgtEl>
                                              <p:spTgt spid="48"/>
                                            </p:tgtEl>
                                            <p:attrNameLst>
                                              <p:attrName>ppt_h</p:attrName>
                                            </p:attrNameLst>
                                          </p:cBhvr>
                                          <p:tavLst>
                                            <p:tav tm="0">
                                              <p:val>
                                                <p:fltVal val="0"/>
                                              </p:val>
                                            </p:tav>
                                            <p:tav tm="100000">
                                              <p:val>
                                                <p:strVal val="#ppt_h"/>
                                              </p:val>
                                            </p:tav>
                                          </p:tavLst>
                                        </p:anim>
                                        <p:animEffect transition="in" filter="fade">
                                          <p:cBhvr>
                                            <p:cTn id="61" dur="500"/>
                                            <p:tgtEl>
                                              <p:spTgt spid="48"/>
                                            </p:tgtEl>
                                          </p:cBhvr>
                                        </p:animEffect>
                                      </p:childTnLst>
                                    </p:cTn>
                                  </p:par>
                                </p:childTnLst>
                              </p:cTn>
                            </p:par>
                            <p:par>
                              <p:cTn id="62" fill="hold">
                                <p:stCondLst>
                                  <p:cond delay="4600"/>
                                </p:stCondLst>
                                <p:childTnLst>
                                  <p:par>
                                    <p:cTn id="63" presetID="22" presetClass="entr" presetSubtype="8"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par>
                              <p:cTn id="66" fill="hold">
                                <p:stCondLst>
                                  <p:cond delay="5100"/>
                                </p:stCondLst>
                                <p:childTnLst>
                                  <p:par>
                                    <p:cTn id="67" presetID="2" presetClass="entr" presetSubtype="2" fill="hold" nodeType="after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additive="base">
                                            <p:cTn id="69" dur="500" fill="hold"/>
                                            <p:tgtEl>
                                              <p:spTgt spid="58"/>
                                            </p:tgtEl>
                                            <p:attrNameLst>
                                              <p:attrName>ppt_x</p:attrName>
                                            </p:attrNameLst>
                                          </p:cBhvr>
                                          <p:tavLst>
                                            <p:tav tm="0">
                                              <p:val>
                                                <p:strVal val="1+#ppt_w/2"/>
                                              </p:val>
                                            </p:tav>
                                            <p:tav tm="100000">
                                              <p:val>
                                                <p:strVal val="#ppt_x"/>
                                              </p:val>
                                            </p:tav>
                                          </p:tavLst>
                                        </p:anim>
                                        <p:anim calcmode="lin" valueType="num">
                                          <p:cBhvr additive="base">
                                            <p:cTn id="70" dur="500" fill="hold"/>
                                            <p:tgtEl>
                                              <p:spTgt spid="58"/>
                                            </p:tgtEl>
                                            <p:attrNameLst>
                                              <p:attrName>ppt_y</p:attrName>
                                            </p:attrNameLst>
                                          </p:cBhvr>
                                          <p:tavLst>
                                            <p:tav tm="0">
                                              <p:val>
                                                <p:strVal val="#ppt_y"/>
                                              </p:val>
                                            </p:tav>
                                            <p:tav tm="100000">
                                              <p:val>
                                                <p:strVal val="#ppt_y"/>
                                              </p:val>
                                            </p:tav>
                                          </p:tavLst>
                                        </p:anim>
                                      </p:childTnLst>
                                    </p:cTn>
                                  </p:par>
                                </p:childTnLst>
                              </p:cTn>
                            </p:par>
                            <p:par>
                              <p:cTn id="71" fill="hold">
                                <p:stCondLst>
                                  <p:cond delay="5600"/>
                                </p:stCondLst>
                                <p:childTnLst>
                                  <p:par>
                                    <p:cTn id="72" presetID="22" presetClass="entr" presetSubtype="8" fill="hold" grpId="0" nodeType="after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wipe(left)">
                                          <p:cBhvr>
                                            <p:cTn id="74" dur="500"/>
                                            <p:tgtEl>
                                              <p:spTgt spid="73"/>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left)">
                                          <p:cBhvr>
                                            <p:cTn id="77" dur="500"/>
                                            <p:tgtEl>
                                              <p:spTgt spid="74"/>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6850"/>
                                </p:stCondLst>
                                <p:childTnLst>
                                  <p:par>
                                    <p:cTn id="84" presetID="22" presetClass="entr" presetSubtype="8" fill="hold"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left)">
                                          <p:cBhvr>
                                            <p:cTn id="86" dur="500"/>
                                            <p:tgtEl>
                                              <p:spTgt spid="41"/>
                                            </p:tgtEl>
                                          </p:cBhvr>
                                        </p:animEffect>
                                      </p:childTnLst>
                                    </p:cTn>
                                  </p:par>
                                </p:childTnLst>
                              </p:cTn>
                            </p:par>
                            <p:par>
                              <p:cTn id="87" fill="hold">
                                <p:stCondLst>
                                  <p:cond delay="7350"/>
                                </p:stCondLst>
                                <p:childTnLst>
                                  <p:par>
                                    <p:cTn id="88" presetID="2" presetClass="entr" presetSubtype="2" fill="hold" nodeType="afterEffect">
                                      <p:stCondLst>
                                        <p:cond delay="0"/>
                                      </p:stCondLst>
                                      <p:childTnLst>
                                        <p:set>
                                          <p:cBhvr>
                                            <p:cTn id="89" dur="1" fill="hold">
                                              <p:stCondLst>
                                                <p:cond delay="0"/>
                                              </p:stCondLst>
                                            </p:cTn>
                                            <p:tgtEl>
                                              <p:spTgt spid="63"/>
                                            </p:tgtEl>
                                            <p:attrNameLst>
                                              <p:attrName>style.visibility</p:attrName>
                                            </p:attrNameLst>
                                          </p:cBhvr>
                                          <p:to>
                                            <p:strVal val="visible"/>
                                          </p:to>
                                        </p:set>
                                        <p:anim calcmode="lin" valueType="num">
                                          <p:cBhvr additive="base">
                                            <p:cTn id="90" dur="500" fill="hold"/>
                                            <p:tgtEl>
                                              <p:spTgt spid="63"/>
                                            </p:tgtEl>
                                            <p:attrNameLst>
                                              <p:attrName>ppt_x</p:attrName>
                                            </p:attrNameLst>
                                          </p:cBhvr>
                                          <p:tavLst>
                                            <p:tav tm="0">
                                              <p:val>
                                                <p:strVal val="1+#ppt_w/2"/>
                                              </p:val>
                                            </p:tav>
                                            <p:tav tm="100000">
                                              <p:val>
                                                <p:strVal val="#ppt_x"/>
                                              </p:val>
                                            </p:tav>
                                          </p:tavLst>
                                        </p:anim>
                                        <p:anim calcmode="lin" valueType="num">
                                          <p:cBhvr additive="base">
                                            <p:cTn id="91" dur="500" fill="hold"/>
                                            <p:tgtEl>
                                              <p:spTgt spid="63"/>
                                            </p:tgtEl>
                                            <p:attrNameLst>
                                              <p:attrName>ppt_y</p:attrName>
                                            </p:attrNameLst>
                                          </p:cBhvr>
                                          <p:tavLst>
                                            <p:tav tm="0">
                                              <p:val>
                                                <p:strVal val="#ppt_y"/>
                                              </p:val>
                                            </p:tav>
                                            <p:tav tm="100000">
                                              <p:val>
                                                <p:strVal val="#ppt_y"/>
                                              </p:val>
                                            </p:tav>
                                          </p:tavLst>
                                        </p:anim>
                                      </p:childTnLst>
                                    </p:cTn>
                                  </p:par>
                                </p:childTnLst>
                              </p:cTn>
                            </p:par>
                            <p:par>
                              <p:cTn id="92" fill="hold">
                                <p:stCondLst>
                                  <p:cond delay="7850"/>
                                </p:stCondLst>
                                <p:childTnLst>
                                  <p:par>
                                    <p:cTn id="93" presetID="22" presetClass="entr" presetSubtype="8" fill="hold" grpId="0" nodeType="after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wipe(left)">
                                          <p:cBhvr>
                                            <p:cTn id="95" dur="500"/>
                                            <p:tgtEl>
                                              <p:spTgt spid="7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80"/>
                                            </p:tgtEl>
                                            <p:attrNameLst>
                                              <p:attrName>style.visibility</p:attrName>
                                            </p:attrNameLst>
                                          </p:cBhvr>
                                          <p:to>
                                            <p:strVal val="visible"/>
                                          </p:to>
                                        </p:set>
                                        <p:animEffect transition="in" filter="wipe(left)">
                                          <p:cBhvr>
                                            <p:cTn id="98" dur="500"/>
                                            <p:tgtEl>
                                              <p:spTgt spid="80"/>
                                            </p:tgtEl>
                                          </p:cBhvr>
                                        </p:animEffect>
                                      </p:childTnLst>
                                    </p:cTn>
                                  </p:par>
                                  <p:par>
                                    <p:cTn id="99" presetID="53" presetClass="entr" presetSubtype="16" fill="hold" grpId="0" nodeType="withEffect">
                                      <p:stCondLst>
                                        <p:cond delay="750"/>
                                      </p:stCondLst>
                                      <p:childTnLst>
                                        <p:set>
                                          <p:cBhvr>
                                            <p:cTn id="100" dur="1" fill="hold">
                                              <p:stCondLst>
                                                <p:cond delay="0"/>
                                              </p:stCondLst>
                                            </p:cTn>
                                            <p:tgtEl>
                                              <p:spTgt spid="50"/>
                                            </p:tgtEl>
                                            <p:attrNameLst>
                                              <p:attrName>style.visibility</p:attrName>
                                            </p:attrNameLst>
                                          </p:cBhvr>
                                          <p:to>
                                            <p:strVal val="visible"/>
                                          </p:to>
                                        </p:set>
                                        <p:anim calcmode="lin" valueType="num">
                                          <p:cBhvr>
                                            <p:cTn id="101" dur="500" fill="hold"/>
                                            <p:tgtEl>
                                              <p:spTgt spid="50"/>
                                            </p:tgtEl>
                                            <p:attrNameLst>
                                              <p:attrName>ppt_w</p:attrName>
                                            </p:attrNameLst>
                                          </p:cBhvr>
                                          <p:tavLst>
                                            <p:tav tm="0">
                                              <p:val>
                                                <p:fltVal val="0"/>
                                              </p:val>
                                            </p:tav>
                                            <p:tav tm="100000">
                                              <p:val>
                                                <p:strVal val="#ppt_w"/>
                                              </p:val>
                                            </p:tav>
                                          </p:tavLst>
                                        </p:anim>
                                        <p:anim calcmode="lin" valueType="num">
                                          <p:cBhvr>
                                            <p:cTn id="102" dur="500" fill="hold"/>
                                            <p:tgtEl>
                                              <p:spTgt spid="50"/>
                                            </p:tgtEl>
                                            <p:attrNameLst>
                                              <p:attrName>ppt_h</p:attrName>
                                            </p:attrNameLst>
                                          </p:cBhvr>
                                          <p:tavLst>
                                            <p:tav tm="0">
                                              <p:val>
                                                <p:fltVal val="0"/>
                                              </p:val>
                                            </p:tav>
                                            <p:tav tm="100000">
                                              <p:val>
                                                <p:strVal val="#ppt_h"/>
                                              </p:val>
                                            </p:tav>
                                          </p:tavLst>
                                        </p:anim>
                                        <p:animEffect transition="in" filter="fade">
                                          <p:cBhvr>
                                            <p:cTn id="103" dur="500"/>
                                            <p:tgtEl>
                                              <p:spTgt spid="50"/>
                                            </p:tgtEl>
                                          </p:cBhvr>
                                        </p:animEffect>
                                      </p:childTnLst>
                                    </p:cTn>
                                  </p:par>
                                </p:childTnLst>
                              </p:cTn>
                            </p:par>
                            <p:par>
                              <p:cTn id="104" fill="hold">
                                <p:stCondLst>
                                  <p:cond delay="9100"/>
                                </p:stCondLst>
                                <p:childTnLst>
                                  <p:par>
                                    <p:cTn id="105" presetID="22" presetClass="entr" presetSubtype="8" fill="hold"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wipe(left)">
                                          <p:cBhvr>
                                            <p:cTn id="107" dur="500"/>
                                            <p:tgtEl>
                                              <p:spTgt spid="39"/>
                                            </p:tgtEl>
                                          </p:cBhvr>
                                        </p:animEffect>
                                      </p:childTnLst>
                                    </p:cTn>
                                  </p:par>
                                </p:childTnLst>
                              </p:cTn>
                            </p:par>
                            <p:par>
                              <p:cTn id="108" fill="hold">
                                <p:stCondLst>
                                  <p:cond delay="9600"/>
                                </p:stCondLst>
                                <p:childTnLst>
                                  <p:par>
                                    <p:cTn id="109" presetID="2" presetClass="entr" presetSubtype="2" fill="hold" nodeType="afterEffect">
                                      <p:stCondLst>
                                        <p:cond delay="0"/>
                                      </p:stCondLst>
                                      <p:childTnLst>
                                        <p:set>
                                          <p:cBhvr>
                                            <p:cTn id="110" dur="1" fill="hold">
                                              <p:stCondLst>
                                                <p:cond delay="0"/>
                                              </p:stCondLst>
                                            </p:cTn>
                                            <p:tgtEl>
                                              <p:spTgt spid="68"/>
                                            </p:tgtEl>
                                            <p:attrNameLst>
                                              <p:attrName>style.visibility</p:attrName>
                                            </p:attrNameLst>
                                          </p:cBhvr>
                                          <p:to>
                                            <p:strVal val="visible"/>
                                          </p:to>
                                        </p:set>
                                        <p:anim calcmode="lin" valueType="num">
                                          <p:cBhvr additive="base">
                                            <p:cTn id="111" dur="500" fill="hold"/>
                                            <p:tgtEl>
                                              <p:spTgt spid="68"/>
                                            </p:tgtEl>
                                            <p:attrNameLst>
                                              <p:attrName>ppt_x</p:attrName>
                                            </p:attrNameLst>
                                          </p:cBhvr>
                                          <p:tavLst>
                                            <p:tav tm="0">
                                              <p:val>
                                                <p:strVal val="1+#ppt_w/2"/>
                                              </p:val>
                                            </p:tav>
                                            <p:tav tm="100000">
                                              <p:val>
                                                <p:strVal val="#ppt_x"/>
                                              </p:val>
                                            </p:tav>
                                          </p:tavLst>
                                        </p:anim>
                                        <p:anim calcmode="lin" valueType="num">
                                          <p:cBhvr additive="base">
                                            <p:cTn id="112" dur="500" fill="hold"/>
                                            <p:tgtEl>
                                              <p:spTgt spid="68"/>
                                            </p:tgtEl>
                                            <p:attrNameLst>
                                              <p:attrName>ppt_y</p:attrName>
                                            </p:attrNameLst>
                                          </p:cBhvr>
                                          <p:tavLst>
                                            <p:tav tm="0">
                                              <p:val>
                                                <p:strVal val="#ppt_y"/>
                                              </p:val>
                                            </p:tav>
                                            <p:tav tm="100000">
                                              <p:val>
                                                <p:strVal val="#ppt_y"/>
                                              </p:val>
                                            </p:tav>
                                          </p:tavLst>
                                        </p:anim>
                                      </p:childTnLst>
                                    </p:cTn>
                                  </p:par>
                                </p:childTnLst>
                              </p:cTn>
                            </p:par>
                            <p:par>
                              <p:cTn id="113" fill="hold">
                                <p:stCondLst>
                                  <p:cond delay="10100"/>
                                </p:stCondLst>
                                <p:childTnLst>
                                  <p:par>
                                    <p:cTn id="114" presetID="22" presetClass="entr" presetSubtype="8" fill="hold" grpId="0" nodeType="after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wipe(left)">
                                          <p:cBhvr>
                                            <p:cTn id="116" dur="500"/>
                                            <p:tgtEl>
                                              <p:spTgt spid="84"/>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wipe(left)">
                                          <p:cBhvr>
                                            <p:cTn id="119" dur="500"/>
                                            <p:tgtEl>
                                              <p:spTgt spid="85"/>
                                            </p:tgtEl>
                                          </p:cBhvr>
                                        </p:animEffect>
                                      </p:childTnLst>
                                    </p:cTn>
                                  </p:par>
                                </p:childTnLst>
                              </p:cTn>
                            </p:par>
                            <p:par>
                              <p:cTn id="120" fill="hold">
                                <p:stCondLst>
                                  <p:cond delay="10600"/>
                                </p:stCondLst>
                                <p:childTnLst>
                                  <p:par>
                                    <p:cTn id="121" presetID="10" presetClass="entr" presetSubtype="0" fill="hold" grpId="0" nodeType="after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fade">
                                          <p:cBhvr>
                                            <p:cTn id="123" dur="2000"/>
                                            <p:tgtEl>
                                              <p:spTgt spid="110"/>
                                            </p:tgtEl>
                                          </p:cBhvr>
                                        </p:animEffect>
                                      </p:childTnLst>
                                    </p:cTn>
                                  </p:par>
                                </p:childTnLst>
                              </p:cTn>
                            </p:par>
                            <p:par>
                              <p:cTn id="124" fill="hold">
                                <p:stCondLst>
                                  <p:cond delay="12600"/>
                                </p:stCondLst>
                                <p:childTnLst>
                                  <p:par>
                                    <p:cTn id="125" presetID="22" presetClass="entr" presetSubtype="8" fill="hold" grpId="0" nodeType="afterEffect" nodePh="1">
                                      <p:stCondLst>
                                        <p:cond delay="0"/>
                                      </p:stCondLst>
                                      <p:endCondLst>
                                        <p:cond evt="begin" delay="0">
                                          <p:tn val="125"/>
                                        </p:cond>
                                      </p:endCondLst>
                                      <p:childTnLst>
                                        <p:set>
                                          <p:cBhvr>
                                            <p:cTn id="126" dur="1" fill="hold">
                                              <p:stCondLst>
                                                <p:cond delay="0"/>
                                              </p:stCondLst>
                                            </p:cTn>
                                            <p:tgtEl>
                                              <p:spTgt spid="76"/>
                                            </p:tgtEl>
                                            <p:attrNameLst>
                                              <p:attrName>style.visibility</p:attrName>
                                            </p:attrNameLst>
                                          </p:cBhvr>
                                          <p:to>
                                            <p:strVal val="visible"/>
                                          </p:to>
                                        </p:set>
                                        <p:animEffect transition="in" filter="wipe(left)">
                                          <p:cBhvr>
                                            <p:cTn id="12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110" grpId="0"/>
          <p:bldP spid="42" grpId="0"/>
          <p:bldP spid="43" grpId="0"/>
          <p:bldP spid="47" grpId="0" animBg="1"/>
          <p:bldP spid="48" grpId="0" animBg="1"/>
          <p:bldP spid="49" grpId="0" animBg="1"/>
          <p:bldP spid="50" grpId="0" animBg="1"/>
          <p:bldP spid="73" grpId="0"/>
          <p:bldP spid="74" grpId="0"/>
          <p:bldP spid="75" grpId="0"/>
          <p:bldP spid="80" grpId="0"/>
          <p:bldP spid="84" grpId="0"/>
          <p:bldP spid="85" grpId="0"/>
          <p:bldP spid="7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4300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627743"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9612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234043"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理论基础</a:t>
            </a:r>
          </a:p>
        </p:txBody>
      </p:sp>
      <p:sp>
        <p:nvSpPr>
          <p:cNvPr id="27" name="TextBox 26"/>
          <p:cNvSpPr txBox="1"/>
          <p:nvPr/>
        </p:nvSpPr>
        <p:spPr>
          <a:xfrm>
            <a:off x="1198223" y="267886"/>
            <a:ext cx="2117888"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THEORETICAL BASIS</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1164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72982" y="2007683"/>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51" name="TextBox 50"/>
          <p:cNvSpPr txBox="1"/>
          <p:nvPr/>
        </p:nvSpPr>
        <p:spPr>
          <a:xfrm>
            <a:off x="68543" y="2677965"/>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52" name="TextBox 51"/>
          <p:cNvSpPr txBox="1"/>
          <p:nvPr/>
        </p:nvSpPr>
        <p:spPr>
          <a:xfrm>
            <a:off x="633732" y="3059322"/>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53" name="TextBox 52"/>
          <p:cNvSpPr txBox="1"/>
          <p:nvPr/>
        </p:nvSpPr>
        <p:spPr>
          <a:xfrm>
            <a:off x="1873304" y="3334605"/>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54" name="TextBox 53"/>
          <p:cNvSpPr txBox="1"/>
          <p:nvPr/>
        </p:nvSpPr>
        <p:spPr>
          <a:xfrm>
            <a:off x="6147848" y="2735819"/>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55" name="TextBox 54"/>
          <p:cNvSpPr txBox="1"/>
          <p:nvPr/>
        </p:nvSpPr>
        <p:spPr>
          <a:xfrm>
            <a:off x="5830637" y="2127166"/>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56" name="TextBox 55"/>
          <p:cNvSpPr txBox="1"/>
          <p:nvPr/>
        </p:nvSpPr>
        <p:spPr>
          <a:xfrm>
            <a:off x="5306783" y="1719777"/>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57" name="TextBox 56"/>
          <p:cNvSpPr txBox="1"/>
          <p:nvPr/>
        </p:nvSpPr>
        <p:spPr>
          <a:xfrm>
            <a:off x="4066571" y="1429288"/>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58" name="TextBox 57"/>
          <p:cNvSpPr txBox="1"/>
          <p:nvPr/>
        </p:nvSpPr>
        <p:spPr>
          <a:xfrm>
            <a:off x="2964248" y="1797469"/>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59" name="TextBox 58"/>
          <p:cNvSpPr txBox="1"/>
          <p:nvPr/>
        </p:nvSpPr>
        <p:spPr>
          <a:xfrm>
            <a:off x="2665286" y="2051888"/>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60" name="TextBox 59"/>
          <p:cNvSpPr txBox="1"/>
          <p:nvPr/>
        </p:nvSpPr>
        <p:spPr>
          <a:xfrm>
            <a:off x="2481409" y="2283870"/>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61" name="TextBox 60"/>
          <p:cNvSpPr txBox="1"/>
          <p:nvPr/>
        </p:nvSpPr>
        <p:spPr>
          <a:xfrm>
            <a:off x="3412888" y="2533095"/>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62" name="TextBox 61"/>
          <p:cNvSpPr txBox="1"/>
          <p:nvPr/>
        </p:nvSpPr>
        <p:spPr>
          <a:xfrm>
            <a:off x="3235113" y="2787514"/>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63" name="TextBox 62"/>
          <p:cNvSpPr txBox="1"/>
          <p:nvPr/>
        </p:nvSpPr>
        <p:spPr>
          <a:xfrm>
            <a:off x="2930049" y="3019496"/>
            <a:ext cx="954107" cy="246221"/>
          </a:xfrm>
          <a:prstGeom prst="rect">
            <a:avLst/>
          </a:prstGeom>
          <a:noFill/>
        </p:spPr>
        <p:txBody>
          <a:bodyPr wrap="none" rtlCol="0">
            <a:spAutoFit/>
          </a:bodyPr>
          <a:lstStyle/>
          <a:p>
            <a:r>
              <a:rPr lang="zh-CN" altLang="en-US" sz="1000" dirty="0">
                <a:solidFill>
                  <a:srgbClr val="1A3F6C"/>
                </a:solidFill>
                <a:latin typeface="方正兰亭细黑_GBK" pitchFamily="2" charset="-122"/>
                <a:ea typeface="方正兰亭细黑_GBK" pitchFamily="2" charset="-122"/>
              </a:rPr>
              <a:t>添加文字标题</a:t>
            </a:r>
          </a:p>
        </p:txBody>
      </p:sp>
      <p:sp>
        <p:nvSpPr>
          <p:cNvPr id="135" name="TextBox 134"/>
          <p:cNvSpPr txBox="1"/>
          <p:nvPr/>
        </p:nvSpPr>
        <p:spPr>
          <a:xfrm>
            <a:off x="-433596" y="3942941"/>
            <a:ext cx="3954929" cy="646331"/>
          </a:xfrm>
          <a:prstGeom prst="rect">
            <a:avLst/>
          </a:prstGeom>
          <a:noFill/>
        </p:spPr>
        <p:txBody>
          <a:bodyPr wrap="none" rtlCol="0">
            <a:spAutoFit/>
          </a:bodyPr>
          <a:lstStyle/>
          <a:p>
            <a:r>
              <a:rPr lang="zh-CN" altLang="en-US" sz="1200" dirty="0">
                <a:latin typeface="方正兰亭细黑_GBK_M" pitchFamily="2" charset="2"/>
                <a:ea typeface="方正兰亭细黑_GBK_M" pitchFamily="2" charset="2"/>
                <a:cs typeface="方正兰亭细黑_GBK_M" pitchFamily="2" charset="2"/>
              </a:rPr>
              <a:t>请您添加文字内容，内容详尽简要清晰足够表达标题，准确无误。添加文字内容，内容详尽简要清晰。请您添加</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文字内容，内容详尽简要清晰足够表达标题，准确无误。添加文字内容，内容详尽简要清晰。请您添加文字内容</a:t>
            </a:r>
            <a:endParaRPr lang="en-US" altLang="zh-CN" sz="1200" dirty="0">
              <a:latin typeface="方正兰亭细黑_GBK_M" pitchFamily="2" charset="2"/>
              <a:ea typeface="方正兰亭细黑_GBK_M" pitchFamily="2" charset="2"/>
              <a:cs typeface="方正兰亭细黑_GBK_M" pitchFamily="2" charset="2"/>
            </a:endParaRPr>
          </a:p>
          <a:p>
            <a:r>
              <a:rPr lang="zh-CN" altLang="en-US" sz="1200" dirty="0">
                <a:latin typeface="方正兰亭细黑_GBK_M" pitchFamily="2" charset="2"/>
                <a:ea typeface="方正兰亭细黑_GBK_M" pitchFamily="2" charset="2"/>
                <a:cs typeface="方正兰亭细黑_GBK_M" pitchFamily="2" charset="2"/>
              </a:rPr>
              <a:t>，内容详尽简要清晰足够表达标题，准确无误。添加文字内容，内容详尽简要清晰。</a:t>
            </a:r>
            <a:endParaRPr lang="en-US" altLang="zh-CN" sz="1200" dirty="0">
              <a:latin typeface="方正兰亭细黑_GBK_M" pitchFamily="2" charset="2"/>
              <a:ea typeface="方正兰亭细黑_GBK_M" pitchFamily="2" charset="2"/>
              <a:cs typeface="方正兰亭细黑_GBK_M" pitchFamily="2" charset="2"/>
            </a:endParaRPr>
          </a:p>
        </p:txBody>
      </p:sp>
      <p:sp>
        <p:nvSpPr>
          <p:cNvPr id="36" name="椭圆 35"/>
          <p:cNvSpPr/>
          <p:nvPr/>
        </p:nvSpPr>
        <p:spPr>
          <a:xfrm>
            <a:off x="757238" y="1837587"/>
            <a:ext cx="584200" cy="584200"/>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9" name="椭圆 38"/>
          <p:cNvSpPr/>
          <p:nvPr/>
        </p:nvSpPr>
        <p:spPr>
          <a:xfrm>
            <a:off x="5327094" y="2011679"/>
            <a:ext cx="525577" cy="525577"/>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85" name="组合 84"/>
          <p:cNvGrpSpPr/>
          <p:nvPr/>
        </p:nvGrpSpPr>
        <p:grpSpPr>
          <a:xfrm>
            <a:off x="1046164" y="2476497"/>
            <a:ext cx="518643" cy="518643"/>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02" name="椭圆 10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40" name="椭圆 39"/>
          <p:cNvSpPr>
            <a:spLocks noChangeAspect="1"/>
          </p:cNvSpPr>
          <p:nvPr/>
        </p:nvSpPr>
        <p:spPr>
          <a:xfrm>
            <a:off x="1578515" y="2834126"/>
            <a:ext cx="468000" cy="468000"/>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3" name="椭圆 42"/>
          <p:cNvSpPr>
            <a:spLocks noChangeAspect="1"/>
          </p:cNvSpPr>
          <p:nvPr/>
        </p:nvSpPr>
        <p:spPr>
          <a:xfrm>
            <a:off x="4356438" y="1687097"/>
            <a:ext cx="396000" cy="396000"/>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4" name="椭圆 43"/>
          <p:cNvSpPr>
            <a:spLocks noChangeAspect="1"/>
          </p:cNvSpPr>
          <p:nvPr/>
        </p:nvSpPr>
        <p:spPr>
          <a:xfrm>
            <a:off x="2629243" y="2866287"/>
            <a:ext cx="342000" cy="342000"/>
          </a:xfrm>
          <a:prstGeom prst="ellipse">
            <a:avLst/>
          </a:prstGeom>
          <a:solidFill>
            <a:srgbClr val="1A3F6C"/>
          </a:solidFill>
          <a:ln>
            <a:noFill/>
          </a:ln>
          <a:effectLst>
            <a:outerShdw blurRad="254000" dist="190500" dir="8100000" algn="t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7" name="椭圆 46"/>
          <p:cNvSpPr>
            <a:spLocks noChangeAspect="1"/>
          </p:cNvSpPr>
          <p:nvPr/>
        </p:nvSpPr>
        <p:spPr>
          <a:xfrm>
            <a:off x="3638938" y="2035317"/>
            <a:ext cx="277200" cy="277200"/>
          </a:xfrm>
          <a:prstGeom prst="ellipse">
            <a:avLst/>
          </a:prstGeom>
          <a:solidFill>
            <a:srgbClr val="1A3F6C"/>
          </a:solidFill>
          <a:ln>
            <a:noFill/>
          </a:ln>
          <a:effectLst>
            <a:outerShdw blurRad="190500" dist="127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48" name="椭圆 47"/>
          <p:cNvSpPr>
            <a:spLocks noChangeAspect="1"/>
          </p:cNvSpPr>
          <p:nvPr/>
        </p:nvSpPr>
        <p:spPr>
          <a:xfrm>
            <a:off x="3246543" y="2500234"/>
            <a:ext cx="216000" cy="216000"/>
          </a:xfrm>
          <a:prstGeom prst="ellipse">
            <a:avLst/>
          </a:prstGeom>
          <a:solidFill>
            <a:srgbClr val="1A3F6C"/>
          </a:solidFill>
          <a:ln>
            <a:noFill/>
          </a:ln>
          <a:effectLst>
            <a:outerShdw blurRad="190500" dist="127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nvGrpSpPr>
          <p:cNvPr id="117" name="组合 116"/>
          <p:cNvGrpSpPr/>
          <p:nvPr/>
        </p:nvGrpSpPr>
        <p:grpSpPr>
          <a:xfrm>
            <a:off x="5599190" y="2554437"/>
            <a:ext cx="583583" cy="583583"/>
            <a:chOff x="304800" y="673100"/>
            <a:chExt cx="4000500" cy="4000500"/>
          </a:xfrm>
          <a:effectLst>
            <a:outerShdw blurRad="444500" dist="254000" dir="8100000" algn="tr" rotWithShape="0">
              <a:prstClr val="black">
                <a:alpha val="50000"/>
              </a:prstClr>
            </a:outerShdw>
          </a:effectLst>
        </p:grpSpPr>
        <p:sp>
          <p:nvSpPr>
            <p:cNvPr id="118" name="同心圆 1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19" name="椭圆 1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0" name="组合 119"/>
          <p:cNvGrpSpPr/>
          <p:nvPr/>
        </p:nvGrpSpPr>
        <p:grpSpPr>
          <a:xfrm>
            <a:off x="4844876" y="1688018"/>
            <a:ext cx="484598" cy="484598"/>
            <a:chOff x="304800" y="673100"/>
            <a:chExt cx="4000500" cy="4000500"/>
          </a:xfrm>
          <a:effectLst>
            <a:outerShdw blurRad="444500" dist="254000" dir="8100000" algn="tr" rotWithShape="0">
              <a:prstClr val="black">
                <a:alpha val="50000"/>
              </a:prstClr>
            </a:outerShdw>
          </a:effectLst>
        </p:grpSpPr>
        <p:sp>
          <p:nvSpPr>
            <p:cNvPr id="121" name="同心圆 1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22" name="椭圆 1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3" name="组合 122"/>
          <p:cNvGrpSpPr/>
          <p:nvPr/>
        </p:nvGrpSpPr>
        <p:grpSpPr>
          <a:xfrm>
            <a:off x="2138018" y="2924186"/>
            <a:ext cx="399491" cy="399491"/>
            <a:chOff x="304800" y="673100"/>
            <a:chExt cx="4000500" cy="4000500"/>
          </a:xfrm>
          <a:effectLst>
            <a:outerShdw blurRad="444500" dist="254000" dir="8100000" algn="tr" rotWithShape="0">
              <a:prstClr val="black">
                <a:alpha val="50000"/>
              </a:prstClr>
            </a:outerShdw>
          </a:effectLst>
        </p:grpSpPr>
        <p:sp>
          <p:nvSpPr>
            <p:cNvPr id="124" name="同心圆 1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25" name="椭圆 12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6" name="组合 125"/>
          <p:cNvGrpSpPr/>
          <p:nvPr/>
        </p:nvGrpSpPr>
        <p:grpSpPr>
          <a:xfrm>
            <a:off x="3941782" y="1834061"/>
            <a:ext cx="339856" cy="339856"/>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28" name="椭圆 1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29" name="组合 128"/>
          <p:cNvGrpSpPr/>
          <p:nvPr/>
        </p:nvGrpSpPr>
        <p:grpSpPr>
          <a:xfrm>
            <a:off x="2972410" y="2680346"/>
            <a:ext cx="274133" cy="274133"/>
            <a:chOff x="304800" y="673100"/>
            <a:chExt cx="4000500" cy="4000500"/>
          </a:xfrm>
          <a:effectLst>
            <a:outerShdw blurRad="127000" dist="127000" dir="8100000" algn="tr" rotWithShape="0">
              <a:prstClr val="black">
                <a:alpha val="4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31" name="椭圆 1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nvGrpSpPr>
          <p:cNvPr id="132" name="组合 131"/>
          <p:cNvGrpSpPr/>
          <p:nvPr/>
        </p:nvGrpSpPr>
        <p:grpSpPr>
          <a:xfrm>
            <a:off x="3434362" y="2286549"/>
            <a:ext cx="226575" cy="226575"/>
            <a:chOff x="304800" y="673100"/>
            <a:chExt cx="4000500" cy="4000500"/>
          </a:xfrm>
          <a:effectLst>
            <a:outerShdw blurRad="127000" dist="127000" dir="8100000" algn="tr" rotWithShape="0">
              <a:prstClr val="black">
                <a:alpha val="40000"/>
              </a:prstClr>
            </a:outerShdw>
          </a:effectLst>
        </p:grpSpPr>
        <p:sp>
          <p:nvSpPr>
            <p:cNvPr id="133" name="同心圆 1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34" name="椭圆 1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sp>
        <p:nvSpPr>
          <p:cNvPr id="136" name="TextBox 135"/>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64"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52046471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 presetClass="entr" presetSubtype="0" fill="hold"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par>
                                <p:cTn id="28" presetID="53" presetClass="entr" presetSubtype="16" fill="hold" nodeType="withEffect">
                                  <p:stCondLst>
                                    <p:cond delay="0"/>
                                  </p:stCondLst>
                                  <p:childTnLst>
                                    <p:set>
                                      <p:cBhvr>
                                        <p:cTn id="29" dur="1" fill="hold">
                                          <p:stCondLst>
                                            <p:cond delay="0"/>
                                          </p:stCondLst>
                                        </p:cTn>
                                        <p:tgtEl>
                                          <p:spTgt spid="132"/>
                                        </p:tgtEl>
                                        <p:attrNameLst>
                                          <p:attrName>style.visibility</p:attrName>
                                        </p:attrNameLst>
                                      </p:cBhvr>
                                      <p:to>
                                        <p:strVal val="visible"/>
                                      </p:to>
                                    </p:set>
                                    <p:anim calcmode="lin" valueType="num">
                                      <p:cBhvr>
                                        <p:cTn id="30" dur="1000" fill="hold"/>
                                        <p:tgtEl>
                                          <p:spTgt spid="132"/>
                                        </p:tgtEl>
                                        <p:attrNameLst>
                                          <p:attrName>ppt_w</p:attrName>
                                        </p:attrNameLst>
                                      </p:cBhvr>
                                      <p:tavLst>
                                        <p:tav tm="0">
                                          <p:val>
                                            <p:fltVal val="0"/>
                                          </p:val>
                                        </p:tav>
                                        <p:tav tm="100000">
                                          <p:val>
                                            <p:strVal val="#ppt_w"/>
                                          </p:val>
                                        </p:tav>
                                      </p:tavLst>
                                    </p:anim>
                                    <p:anim calcmode="lin" valueType="num">
                                      <p:cBhvr>
                                        <p:cTn id="31" dur="1000" fill="hold"/>
                                        <p:tgtEl>
                                          <p:spTgt spid="132"/>
                                        </p:tgtEl>
                                        <p:attrNameLst>
                                          <p:attrName>ppt_h</p:attrName>
                                        </p:attrNameLst>
                                      </p:cBhvr>
                                      <p:tavLst>
                                        <p:tav tm="0">
                                          <p:val>
                                            <p:fltVal val="0"/>
                                          </p:val>
                                        </p:tav>
                                        <p:tav tm="100000">
                                          <p:val>
                                            <p:strVal val="#ppt_h"/>
                                          </p:val>
                                        </p:tav>
                                      </p:tavLst>
                                    </p:anim>
                                    <p:animEffect transition="in" filter="fade">
                                      <p:cBhvr>
                                        <p:cTn id="32" dur="1000"/>
                                        <p:tgtEl>
                                          <p:spTgt spid="132"/>
                                        </p:tgtEl>
                                      </p:cBhvr>
                                    </p:animEffect>
                                  </p:childTnLst>
                                </p:cTn>
                              </p:par>
                              <p:par>
                                <p:cTn id="33" presetID="42" presetClass="path" presetSubtype="0" accel="50000" decel="50000" fill="hold" nodeType="withEffect">
                                  <p:stCondLst>
                                    <p:cond delay="0"/>
                                  </p:stCondLst>
                                  <p:childTnLst>
                                    <p:animMotion origin="layout" path="M 2.77778E-6 1.97531E-6 L 0.55781 1.97531E-6 " pathEditMode="relative" rAng="0" ptsTypes="AA">
                                      <p:cBhvr>
                                        <p:cTn id="34" dur="1000" spd="-100000" fill="hold"/>
                                        <p:tgtEl>
                                          <p:spTgt spid="132"/>
                                        </p:tgtEl>
                                        <p:attrNameLst>
                                          <p:attrName>ppt_x</p:attrName>
                                          <p:attrName>ppt_y</p:attrName>
                                        </p:attrNameLst>
                                      </p:cBhvr>
                                      <p:rCtr x="27882" y="0"/>
                                    </p:animMotion>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42" presetClass="path" presetSubtype="0" accel="50000" decel="50000" fill="hold" grpId="2" nodeType="withEffect">
                                  <p:stCondLst>
                                    <p:cond delay="0"/>
                                  </p:stCondLst>
                                  <p:childTnLst>
                                    <p:animMotion origin="layout" path="M -2.77778E-7 1.23457E-6 L -0.56719 0.00278 " pathEditMode="relative" rAng="0" ptsTypes="AA">
                                      <p:cBhvr>
                                        <p:cTn id="38" dur="1000" spd="-100000" fill="hold"/>
                                        <p:tgtEl>
                                          <p:spTgt spid="48"/>
                                        </p:tgtEl>
                                        <p:attrNameLst>
                                          <p:attrName>ppt_x</p:attrName>
                                          <p:attrName>ppt_y</p:attrName>
                                        </p:attrNameLst>
                                      </p:cBhvr>
                                      <p:rCtr x="-28368" y="123"/>
                                    </p:animMotion>
                                  </p:childTnLst>
                                </p:cTn>
                              </p:par>
                              <p:par>
                                <p:cTn id="39" presetID="53" presetClass="entr" presetSubtype="16" fill="hold" grpId="1"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p:cTn id="41" dur="1000" fill="hold"/>
                                        <p:tgtEl>
                                          <p:spTgt spid="48"/>
                                        </p:tgtEl>
                                        <p:attrNameLst>
                                          <p:attrName>ppt_w</p:attrName>
                                        </p:attrNameLst>
                                      </p:cBhvr>
                                      <p:tavLst>
                                        <p:tav tm="0">
                                          <p:val>
                                            <p:fltVal val="0"/>
                                          </p:val>
                                        </p:tav>
                                        <p:tav tm="100000">
                                          <p:val>
                                            <p:strVal val="#ppt_w"/>
                                          </p:val>
                                        </p:tav>
                                      </p:tavLst>
                                    </p:anim>
                                    <p:anim calcmode="lin" valueType="num">
                                      <p:cBhvr>
                                        <p:cTn id="42" dur="1000" fill="hold"/>
                                        <p:tgtEl>
                                          <p:spTgt spid="48"/>
                                        </p:tgtEl>
                                        <p:attrNameLst>
                                          <p:attrName>ppt_h</p:attrName>
                                        </p:attrNameLst>
                                      </p:cBhvr>
                                      <p:tavLst>
                                        <p:tav tm="0">
                                          <p:val>
                                            <p:fltVal val="0"/>
                                          </p:val>
                                        </p:tav>
                                        <p:tav tm="100000">
                                          <p:val>
                                            <p:strVal val="#ppt_h"/>
                                          </p:val>
                                        </p:tav>
                                      </p:tavLst>
                                    </p:anim>
                                    <p:animEffect transition="in" filter="fade">
                                      <p:cBhvr>
                                        <p:cTn id="43" dur="1000"/>
                                        <p:tgtEl>
                                          <p:spTgt spid="48"/>
                                        </p:tgtEl>
                                      </p:cBhvr>
                                    </p:animEffect>
                                  </p:childTnLst>
                                </p:cTn>
                              </p:par>
                              <p:par>
                                <p:cTn id="44" presetID="1" presetClass="entr" presetSubtype="0" fill="hold" grpId="0" nodeType="withEffect">
                                  <p:stCondLst>
                                    <p:cond delay="300"/>
                                  </p:stCondLst>
                                  <p:childTnLst>
                                    <p:set>
                                      <p:cBhvr>
                                        <p:cTn id="45" dur="1" fill="hold">
                                          <p:stCondLst>
                                            <p:cond delay="0"/>
                                          </p:stCondLst>
                                        </p:cTn>
                                        <p:tgtEl>
                                          <p:spTgt spid="47"/>
                                        </p:tgtEl>
                                        <p:attrNameLst>
                                          <p:attrName>style.visibility</p:attrName>
                                        </p:attrNameLst>
                                      </p:cBhvr>
                                      <p:to>
                                        <p:strVal val="visible"/>
                                      </p:to>
                                    </p:set>
                                  </p:childTnLst>
                                </p:cTn>
                              </p:par>
                              <p:par>
                                <p:cTn id="46" presetID="42" presetClass="path" presetSubtype="0" accel="50000" decel="50000" fill="hold" grpId="2" nodeType="withEffect">
                                  <p:stCondLst>
                                    <p:cond delay="300"/>
                                  </p:stCondLst>
                                  <p:childTnLst>
                                    <p:animMotion origin="layout" path="M -8.33333E-7 -8.64198E-7 L 0.225 0.76111 " pathEditMode="relative" rAng="0" ptsTypes="AA">
                                      <p:cBhvr>
                                        <p:cTn id="47" dur="1000" spd="-100000" fill="hold"/>
                                        <p:tgtEl>
                                          <p:spTgt spid="47"/>
                                        </p:tgtEl>
                                        <p:attrNameLst>
                                          <p:attrName>ppt_x</p:attrName>
                                          <p:attrName>ppt_y</p:attrName>
                                        </p:attrNameLst>
                                      </p:cBhvr>
                                      <p:rCtr x="11250" y="38056"/>
                                    </p:animMotion>
                                  </p:childTnLst>
                                </p:cTn>
                              </p:par>
                              <p:par>
                                <p:cTn id="48" presetID="53" presetClass="entr" presetSubtype="16" fill="hold" grpId="1" nodeType="withEffect">
                                  <p:stCondLst>
                                    <p:cond delay="300"/>
                                  </p:stCondLst>
                                  <p:childTnLst>
                                    <p:set>
                                      <p:cBhvr>
                                        <p:cTn id="49" dur="1" fill="hold">
                                          <p:stCondLst>
                                            <p:cond delay="0"/>
                                          </p:stCondLst>
                                        </p:cTn>
                                        <p:tgtEl>
                                          <p:spTgt spid="47"/>
                                        </p:tgtEl>
                                        <p:attrNameLst>
                                          <p:attrName>style.visibility</p:attrName>
                                        </p:attrNameLst>
                                      </p:cBhvr>
                                      <p:to>
                                        <p:strVal val="visible"/>
                                      </p:to>
                                    </p:set>
                                    <p:anim calcmode="lin" valueType="num">
                                      <p:cBhvr>
                                        <p:cTn id="50" dur="1000" fill="hold"/>
                                        <p:tgtEl>
                                          <p:spTgt spid="47"/>
                                        </p:tgtEl>
                                        <p:attrNameLst>
                                          <p:attrName>ppt_w</p:attrName>
                                        </p:attrNameLst>
                                      </p:cBhvr>
                                      <p:tavLst>
                                        <p:tav tm="0">
                                          <p:val>
                                            <p:fltVal val="0"/>
                                          </p:val>
                                        </p:tav>
                                        <p:tav tm="100000">
                                          <p:val>
                                            <p:strVal val="#ppt_w"/>
                                          </p:val>
                                        </p:tav>
                                      </p:tavLst>
                                    </p:anim>
                                    <p:anim calcmode="lin" valueType="num">
                                      <p:cBhvr>
                                        <p:cTn id="51" dur="1000" fill="hold"/>
                                        <p:tgtEl>
                                          <p:spTgt spid="47"/>
                                        </p:tgtEl>
                                        <p:attrNameLst>
                                          <p:attrName>ppt_h</p:attrName>
                                        </p:attrNameLst>
                                      </p:cBhvr>
                                      <p:tavLst>
                                        <p:tav tm="0">
                                          <p:val>
                                            <p:fltVal val="0"/>
                                          </p:val>
                                        </p:tav>
                                        <p:tav tm="100000">
                                          <p:val>
                                            <p:strVal val="#ppt_h"/>
                                          </p:val>
                                        </p:tav>
                                      </p:tavLst>
                                    </p:anim>
                                    <p:animEffect transition="in" filter="fade">
                                      <p:cBhvr>
                                        <p:cTn id="52" dur="1000"/>
                                        <p:tgtEl>
                                          <p:spTgt spid="47"/>
                                        </p:tgtEl>
                                      </p:cBhvr>
                                    </p:animEffect>
                                  </p:childTnLst>
                                </p:cTn>
                              </p:par>
                              <p:par>
                                <p:cTn id="53" presetID="1" presetClass="entr" presetSubtype="0" fill="hold" nodeType="withEffect">
                                  <p:stCondLst>
                                    <p:cond delay="300"/>
                                  </p:stCondLst>
                                  <p:childTnLst>
                                    <p:set>
                                      <p:cBhvr>
                                        <p:cTn id="54" dur="1" fill="hold">
                                          <p:stCondLst>
                                            <p:cond delay="0"/>
                                          </p:stCondLst>
                                        </p:cTn>
                                        <p:tgtEl>
                                          <p:spTgt spid="129"/>
                                        </p:tgtEl>
                                        <p:attrNameLst>
                                          <p:attrName>style.visibility</p:attrName>
                                        </p:attrNameLst>
                                      </p:cBhvr>
                                      <p:to>
                                        <p:strVal val="visible"/>
                                      </p:to>
                                    </p:set>
                                  </p:childTnLst>
                                </p:cTn>
                              </p:par>
                              <p:par>
                                <p:cTn id="55" presetID="42" presetClass="path" presetSubtype="0" accel="50000" decel="50000" fill="hold" nodeType="withEffect">
                                  <p:stCondLst>
                                    <p:cond delay="300"/>
                                  </p:stCondLst>
                                  <p:childTnLst>
                                    <p:animMotion origin="layout" path="M -5.55556E-7 -8.64198E-7 L -0.25 -0.67778 " pathEditMode="relative" rAng="0" ptsTypes="AA">
                                      <p:cBhvr>
                                        <p:cTn id="56" dur="1000" spd="-100000" fill="hold"/>
                                        <p:tgtEl>
                                          <p:spTgt spid="129"/>
                                        </p:tgtEl>
                                        <p:attrNameLst>
                                          <p:attrName>ppt_x</p:attrName>
                                          <p:attrName>ppt_y</p:attrName>
                                        </p:attrNameLst>
                                      </p:cBhvr>
                                      <p:rCtr x="-12500" y="-33889"/>
                                    </p:animMotion>
                                  </p:childTnLst>
                                </p:cTn>
                              </p:par>
                              <p:par>
                                <p:cTn id="57" presetID="53" presetClass="entr" presetSubtype="16" fill="hold" nodeType="withEffect">
                                  <p:stCondLst>
                                    <p:cond delay="300"/>
                                  </p:stCondLst>
                                  <p:childTnLst>
                                    <p:set>
                                      <p:cBhvr>
                                        <p:cTn id="58" dur="1" fill="hold">
                                          <p:stCondLst>
                                            <p:cond delay="0"/>
                                          </p:stCondLst>
                                        </p:cTn>
                                        <p:tgtEl>
                                          <p:spTgt spid="129"/>
                                        </p:tgtEl>
                                        <p:attrNameLst>
                                          <p:attrName>style.visibility</p:attrName>
                                        </p:attrNameLst>
                                      </p:cBhvr>
                                      <p:to>
                                        <p:strVal val="visible"/>
                                      </p:to>
                                    </p:set>
                                    <p:anim calcmode="lin" valueType="num">
                                      <p:cBhvr>
                                        <p:cTn id="59" dur="1000" fill="hold"/>
                                        <p:tgtEl>
                                          <p:spTgt spid="129"/>
                                        </p:tgtEl>
                                        <p:attrNameLst>
                                          <p:attrName>ppt_w</p:attrName>
                                        </p:attrNameLst>
                                      </p:cBhvr>
                                      <p:tavLst>
                                        <p:tav tm="0">
                                          <p:val>
                                            <p:fltVal val="0"/>
                                          </p:val>
                                        </p:tav>
                                        <p:tav tm="100000">
                                          <p:val>
                                            <p:strVal val="#ppt_w"/>
                                          </p:val>
                                        </p:tav>
                                      </p:tavLst>
                                    </p:anim>
                                    <p:anim calcmode="lin" valueType="num">
                                      <p:cBhvr>
                                        <p:cTn id="60" dur="1000" fill="hold"/>
                                        <p:tgtEl>
                                          <p:spTgt spid="129"/>
                                        </p:tgtEl>
                                        <p:attrNameLst>
                                          <p:attrName>ppt_h</p:attrName>
                                        </p:attrNameLst>
                                      </p:cBhvr>
                                      <p:tavLst>
                                        <p:tav tm="0">
                                          <p:val>
                                            <p:fltVal val="0"/>
                                          </p:val>
                                        </p:tav>
                                        <p:tav tm="100000">
                                          <p:val>
                                            <p:strVal val="#ppt_h"/>
                                          </p:val>
                                        </p:tav>
                                      </p:tavLst>
                                    </p:anim>
                                    <p:animEffect transition="in" filter="fade">
                                      <p:cBhvr>
                                        <p:cTn id="61" dur="1000"/>
                                        <p:tgtEl>
                                          <p:spTgt spid="129"/>
                                        </p:tgtEl>
                                      </p:cBhvr>
                                    </p:animEffect>
                                  </p:childTnLst>
                                </p:cTn>
                              </p:par>
                              <p:par>
                                <p:cTn id="62" presetID="1" presetClass="entr" presetSubtype="0" fill="hold" grpId="0" nodeType="withEffect">
                                  <p:stCondLst>
                                    <p:cond delay="600"/>
                                  </p:stCondLst>
                                  <p:childTnLst>
                                    <p:set>
                                      <p:cBhvr>
                                        <p:cTn id="63" dur="1" fill="hold">
                                          <p:stCondLst>
                                            <p:cond delay="0"/>
                                          </p:stCondLst>
                                        </p:cTn>
                                        <p:tgtEl>
                                          <p:spTgt spid="44"/>
                                        </p:tgtEl>
                                        <p:attrNameLst>
                                          <p:attrName>style.visibility</p:attrName>
                                        </p:attrNameLst>
                                      </p:cBhvr>
                                      <p:to>
                                        <p:strVal val="visible"/>
                                      </p:to>
                                    </p:set>
                                  </p:childTnLst>
                                </p:cTn>
                              </p:par>
                              <p:par>
                                <p:cTn id="64" presetID="42" presetClass="path" presetSubtype="0" accel="50000" decel="50000" fill="hold" grpId="2" nodeType="withEffect">
                                  <p:stCondLst>
                                    <p:cond delay="600"/>
                                  </p:stCondLst>
                                  <p:childTnLst>
                                    <p:animMotion origin="layout" path="M 0 -2.09877E-6 L -0.00937 0.58056 " pathEditMode="relative" rAng="0" ptsTypes="AA">
                                      <p:cBhvr>
                                        <p:cTn id="65" dur="1000" spd="-100000" fill="hold"/>
                                        <p:tgtEl>
                                          <p:spTgt spid="44"/>
                                        </p:tgtEl>
                                        <p:attrNameLst>
                                          <p:attrName>ppt_x</p:attrName>
                                          <p:attrName>ppt_y</p:attrName>
                                        </p:attrNameLst>
                                      </p:cBhvr>
                                      <p:rCtr x="-469" y="29012"/>
                                    </p:animMotion>
                                  </p:childTnLst>
                                </p:cTn>
                              </p:par>
                              <p:par>
                                <p:cTn id="66" presetID="53" presetClass="entr" presetSubtype="16" fill="hold" grpId="1" nodeType="withEffect">
                                  <p:stCondLst>
                                    <p:cond delay="600"/>
                                  </p:stCondLst>
                                  <p:childTnLst>
                                    <p:set>
                                      <p:cBhvr>
                                        <p:cTn id="67" dur="1" fill="hold">
                                          <p:stCondLst>
                                            <p:cond delay="0"/>
                                          </p:stCondLst>
                                        </p:cTn>
                                        <p:tgtEl>
                                          <p:spTgt spid="44"/>
                                        </p:tgtEl>
                                        <p:attrNameLst>
                                          <p:attrName>style.visibility</p:attrName>
                                        </p:attrNameLst>
                                      </p:cBhvr>
                                      <p:to>
                                        <p:strVal val="visible"/>
                                      </p:to>
                                    </p:set>
                                    <p:anim calcmode="lin" valueType="num">
                                      <p:cBhvr>
                                        <p:cTn id="68" dur="1000" fill="hold"/>
                                        <p:tgtEl>
                                          <p:spTgt spid="44"/>
                                        </p:tgtEl>
                                        <p:attrNameLst>
                                          <p:attrName>ppt_w</p:attrName>
                                        </p:attrNameLst>
                                      </p:cBhvr>
                                      <p:tavLst>
                                        <p:tav tm="0">
                                          <p:val>
                                            <p:fltVal val="0"/>
                                          </p:val>
                                        </p:tav>
                                        <p:tav tm="100000">
                                          <p:val>
                                            <p:strVal val="#ppt_w"/>
                                          </p:val>
                                        </p:tav>
                                      </p:tavLst>
                                    </p:anim>
                                    <p:anim calcmode="lin" valueType="num">
                                      <p:cBhvr>
                                        <p:cTn id="69" dur="1000" fill="hold"/>
                                        <p:tgtEl>
                                          <p:spTgt spid="44"/>
                                        </p:tgtEl>
                                        <p:attrNameLst>
                                          <p:attrName>ppt_h</p:attrName>
                                        </p:attrNameLst>
                                      </p:cBhvr>
                                      <p:tavLst>
                                        <p:tav tm="0">
                                          <p:val>
                                            <p:fltVal val="0"/>
                                          </p:val>
                                        </p:tav>
                                        <p:tav tm="100000">
                                          <p:val>
                                            <p:strVal val="#ppt_h"/>
                                          </p:val>
                                        </p:tav>
                                      </p:tavLst>
                                    </p:anim>
                                    <p:animEffect transition="in" filter="fade">
                                      <p:cBhvr>
                                        <p:cTn id="70" dur="1000"/>
                                        <p:tgtEl>
                                          <p:spTgt spid="44"/>
                                        </p:tgtEl>
                                      </p:cBhvr>
                                    </p:animEffect>
                                  </p:childTnLst>
                                </p:cTn>
                              </p:par>
                              <p:par>
                                <p:cTn id="71" presetID="1" presetClass="entr" presetSubtype="0" fill="hold" nodeType="withEffect">
                                  <p:stCondLst>
                                    <p:cond delay="600"/>
                                  </p:stCondLst>
                                  <p:childTnLst>
                                    <p:set>
                                      <p:cBhvr>
                                        <p:cTn id="72" dur="1" fill="hold">
                                          <p:stCondLst>
                                            <p:cond delay="0"/>
                                          </p:stCondLst>
                                        </p:cTn>
                                        <p:tgtEl>
                                          <p:spTgt spid="126"/>
                                        </p:tgtEl>
                                        <p:attrNameLst>
                                          <p:attrName>style.visibility</p:attrName>
                                        </p:attrNameLst>
                                      </p:cBhvr>
                                      <p:to>
                                        <p:strVal val="visible"/>
                                      </p:to>
                                    </p:set>
                                  </p:childTnLst>
                                </p:cTn>
                              </p:par>
                              <p:par>
                                <p:cTn id="73" presetID="53" presetClass="entr" presetSubtype="16" fill="hold" nodeType="withEffect">
                                  <p:stCondLst>
                                    <p:cond delay="600"/>
                                  </p:stCondLst>
                                  <p:childTnLst>
                                    <p:set>
                                      <p:cBhvr>
                                        <p:cTn id="74" dur="1" fill="hold">
                                          <p:stCondLst>
                                            <p:cond delay="0"/>
                                          </p:stCondLst>
                                        </p:cTn>
                                        <p:tgtEl>
                                          <p:spTgt spid="126"/>
                                        </p:tgtEl>
                                        <p:attrNameLst>
                                          <p:attrName>style.visibility</p:attrName>
                                        </p:attrNameLst>
                                      </p:cBhvr>
                                      <p:to>
                                        <p:strVal val="visible"/>
                                      </p:to>
                                    </p:set>
                                    <p:anim calcmode="lin" valueType="num">
                                      <p:cBhvr>
                                        <p:cTn id="75" dur="1000" fill="hold"/>
                                        <p:tgtEl>
                                          <p:spTgt spid="126"/>
                                        </p:tgtEl>
                                        <p:attrNameLst>
                                          <p:attrName>ppt_w</p:attrName>
                                        </p:attrNameLst>
                                      </p:cBhvr>
                                      <p:tavLst>
                                        <p:tav tm="0">
                                          <p:val>
                                            <p:fltVal val="0"/>
                                          </p:val>
                                        </p:tav>
                                        <p:tav tm="100000">
                                          <p:val>
                                            <p:strVal val="#ppt_w"/>
                                          </p:val>
                                        </p:tav>
                                      </p:tavLst>
                                    </p:anim>
                                    <p:anim calcmode="lin" valueType="num">
                                      <p:cBhvr>
                                        <p:cTn id="76" dur="1000" fill="hold"/>
                                        <p:tgtEl>
                                          <p:spTgt spid="126"/>
                                        </p:tgtEl>
                                        <p:attrNameLst>
                                          <p:attrName>ppt_h</p:attrName>
                                        </p:attrNameLst>
                                      </p:cBhvr>
                                      <p:tavLst>
                                        <p:tav tm="0">
                                          <p:val>
                                            <p:fltVal val="0"/>
                                          </p:val>
                                        </p:tav>
                                        <p:tav tm="100000">
                                          <p:val>
                                            <p:strVal val="#ppt_h"/>
                                          </p:val>
                                        </p:tav>
                                      </p:tavLst>
                                    </p:anim>
                                    <p:animEffect transition="in" filter="fade">
                                      <p:cBhvr>
                                        <p:cTn id="77" dur="1000"/>
                                        <p:tgtEl>
                                          <p:spTgt spid="126"/>
                                        </p:tgtEl>
                                      </p:cBhvr>
                                    </p:animEffect>
                                  </p:childTnLst>
                                </p:cTn>
                              </p:par>
                              <p:par>
                                <p:cTn id="78" presetID="42" presetClass="path" presetSubtype="0" accel="50000" decel="50000" fill="hold" nodeType="withEffect">
                                  <p:stCondLst>
                                    <p:cond delay="600"/>
                                  </p:stCondLst>
                                  <p:childTnLst>
                                    <p:animMotion origin="layout" path="M -2.77778E-6 3.82716E-6 L 0.00157 -0.53056 " pathEditMode="relative" rAng="0" ptsTypes="AA">
                                      <p:cBhvr>
                                        <p:cTn id="79" dur="1000" spd="-100000" fill="hold"/>
                                        <p:tgtEl>
                                          <p:spTgt spid="126"/>
                                        </p:tgtEl>
                                        <p:attrNameLst>
                                          <p:attrName>ppt_x</p:attrName>
                                          <p:attrName>ppt_y</p:attrName>
                                        </p:attrNameLst>
                                      </p:cBhvr>
                                      <p:rCtr x="69" y="-26543"/>
                                    </p:animMotion>
                                  </p:childTnLst>
                                </p:cTn>
                              </p:par>
                              <p:par>
                                <p:cTn id="80" presetID="1" presetClass="entr" presetSubtype="0" fill="hold" nodeType="withEffect">
                                  <p:stCondLst>
                                    <p:cond delay="900"/>
                                  </p:stCondLst>
                                  <p:childTnLst>
                                    <p:set>
                                      <p:cBhvr>
                                        <p:cTn id="81" dur="1" fill="hold">
                                          <p:stCondLst>
                                            <p:cond delay="0"/>
                                          </p:stCondLst>
                                        </p:cTn>
                                        <p:tgtEl>
                                          <p:spTgt spid="123"/>
                                        </p:tgtEl>
                                        <p:attrNameLst>
                                          <p:attrName>style.visibility</p:attrName>
                                        </p:attrNameLst>
                                      </p:cBhvr>
                                      <p:to>
                                        <p:strVal val="visible"/>
                                      </p:to>
                                    </p:set>
                                  </p:childTnLst>
                                </p:cTn>
                              </p:par>
                              <p:par>
                                <p:cTn id="82" presetID="42" presetClass="path" presetSubtype="0" accel="50000" decel="50000" fill="hold" nodeType="withEffect">
                                  <p:stCondLst>
                                    <p:cond delay="900"/>
                                  </p:stCondLst>
                                  <p:childTnLst>
                                    <p:animMotion origin="layout" path="M 4.44444E-6 2.59259E-6 L -0.29844 0.54166 " pathEditMode="relative" rAng="0" ptsTypes="AA">
                                      <p:cBhvr>
                                        <p:cTn id="83" dur="1000" spd="-100000" fill="hold"/>
                                        <p:tgtEl>
                                          <p:spTgt spid="123"/>
                                        </p:tgtEl>
                                        <p:attrNameLst>
                                          <p:attrName>ppt_x</p:attrName>
                                          <p:attrName>ppt_y</p:attrName>
                                        </p:attrNameLst>
                                      </p:cBhvr>
                                      <p:rCtr x="-14931" y="27068"/>
                                    </p:animMotion>
                                  </p:childTnLst>
                                </p:cTn>
                              </p:par>
                              <p:par>
                                <p:cTn id="84" presetID="53" presetClass="entr" presetSubtype="16" fill="hold" nodeType="withEffect">
                                  <p:stCondLst>
                                    <p:cond delay="900"/>
                                  </p:stCondLst>
                                  <p:childTnLst>
                                    <p:set>
                                      <p:cBhvr>
                                        <p:cTn id="85" dur="1" fill="hold">
                                          <p:stCondLst>
                                            <p:cond delay="0"/>
                                          </p:stCondLst>
                                        </p:cTn>
                                        <p:tgtEl>
                                          <p:spTgt spid="123"/>
                                        </p:tgtEl>
                                        <p:attrNameLst>
                                          <p:attrName>style.visibility</p:attrName>
                                        </p:attrNameLst>
                                      </p:cBhvr>
                                      <p:to>
                                        <p:strVal val="visible"/>
                                      </p:to>
                                    </p:set>
                                    <p:anim calcmode="lin" valueType="num">
                                      <p:cBhvr>
                                        <p:cTn id="86" dur="1000" fill="hold"/>
                                        <p:tgtEl>
                                          <p:spTgt spid="123"/>
                                        </p:tgtEl>
                                        <p:attrNameLst>
                                          <p:attrName>ppt_w</p:attrName>
                                        </p:attrNameLst>
                                      </p:cBhvr>
                                      <p:tavLst>
                                        <p:tav tm="0">
                                          <p:val>
                                            <p:fltVal val="0"/>
                                          </p:val>
                                        </p:tav>
                                        <p:tav tm="100000">
                                          <p:val>
                                            <p:strVal val="#ppt_w"/>
                                          </p:val>
                                        </p:tav>
                                      </p:tavLst>
                                    </p:anim>
                                    <p:anim calcmode="lin" valueType="num">
                                      <p:cBhvr>
                                        <p:cTn id="87" dur="1000" fill="hold"/>
                                        <p:tgtEl>
                                          <p:spTgt spid="123"/>
                                        </p:tgtEl>
                                        <p:attrNameLst>
                                          <p:attrName>ppt_h</p:attrName>
                                        </p:attrNameLst>
                                      </p:cBhvr>
                                      <p:tavLst>
                                        <p:tav tm="0">
                                          <p:val>
                                            <p:fltVal val="0"/>
                                          </p:val>
                                        </p:tav>
                                        <p:tav tm="100000">
                                          <p:val>
                                            <p:strVal val="#ppt_h"/>
                                          </p:val>
                                        </p:tav>
                                      </p:tavLst>
                                    </p:anim>
                                    <p:animEffect transition="in" filter="fade">
                                      <p:cBhvr>
                                        <p:cTn id="88" dur="1000"/>
                                        <p:tgtEl>
                                          <p:spTgt spid="123"/>
                                        </p:tgtEl>
                                      </p:cBhvr>
                                    </p:animEffect>
                                  </p:childTnLst>
                                </p:cTn>
                              </p:par>
                              <p:par>
                                <p:cTn id="89" presetID="1" presetClass="entr" presetSubtype="0" fill="hold" grpId="0" nodeType="withEffect">
                                  <p:stCondLst>
                                    <p:cond delay="900"/>
                                  </p:stCondLst>
                                  <p:childTnLst>
                                    <p:set>
                                      <p:cBhvr>
                                        <p:cTn id="90" dur="1" fill="hold">
                                          <p:stCondLst>
                                            <p:cond delay="0"/>
                                          </p:stCondLst>
                                        </p:cTn>
                                        <p:tgtEl>
                                          <p:spTgt spid="43"/>
                                        </p:tgtEl>
                                        <p:attrNameLst>
                                          <p:attrName>style.visibility</p:attrName>
                                        </p:attrNameLst>
                                      </p:cBhvr>
                                      <p:to>
                                        <p:strVal val="visible"/>
                                      </p:to>
                                    </p:set>
                                  </p:childTnLst>
                                </p:cTn>
                              </p:par>
                              <p:par>
                                <p:cTn id="91" presetID="42" presetClass="path" presetSubtype="0" accel="50000" decel="50000" fill="hold" grpId="2" nodeType="withEffect">
                                  <p:stCondLst>
                                    <p:cond delay="900"/>
                                  </p:stCondLst>
                                  <p:childTnLst>
                                    <p:animMotion origin="layout" path="M -2.77778E-7 1.97531E-6 L 0.32656 -0.51111 " pathEditMode="relative" rAng="0" ptsTypes="AA">
                                      <p:cBhvr>
                                        <p:cTn id="92" dur="1000" spd="-100000" fill="hold"/>
                                        <p:tgtEl>
                                          <p:spTgt spid="43"/>
                                        </p:tgtEl>
                                        <p:attrNameLst>
                                          <p:attrName>ppt_x</p:attrName>
                                          <p:attrName>ppt_y</p:attrName>
                                        </p:attrNameLst>
                                      </p:cBhvr>
                                      <p:rCtr x="16319" y="-25556"/>
                                    </p:animMotion>
                                  </p:childTnLst>
                                </p:cTn>
                              </p:par>
                              <p:par>
                                <p:cTn id="93" presetID="53" presetClass="entr" presetSubtype="16" fill="hold" grpId="1" nodeType="withEffect">
                                  <p:stCondLst>
                                    <p:cond delay="900"/>
                                  </p:stCondLst>
                                  <p:childTnLst>
                                    <p:set>
                                      <p:cBhvr>
                                        <p:cTn id="94" dur="1" fill="hold">
                                          <p:stCondLst>
                                            <p:cond delay="0"/>
                                          </p:stCondLst>
                                        </p:cTn>
                                        <p:tgtEl>
                                          <p:spTgt spid="43"/>
                                        </p:tgtEl>
                                        <p:attrNameLst>
                                          <p:attrName>style.visibility</p:attrName>
                                        </p:attrNameLst>
                                      </p:cBhvr>
                                      <p:to>
                                        <p:strVal val="visible"/>
                                      </p:to>
                                    </p:set>
                                    <p:anim calcmode="lin" valueType="num">
                                      <p:cBhvr>
                                        <p:cTn id="95" dur="1000" fill="hold"/>
                                        <p:tgtEl>
                                          <p:spTgt spid="43"/>
                                        </p:tgtEl>
                                        <p:attrNameLst>
                                          <p:attrName>ppt_w</p:attrName>
                                        </p:attrNameLst>
                                      </p:cBhvr>
                                      <p:tavLst>
                                        <p:tav tm="0">
                                          <p:val>
                                            <p:fltVal val="0"/>
                                          </p:val>
                                        </p:tav>
                                        <p:tav tm="100000">
                                          <p:val>
                                            <p:strVal val="#ppt_w"/>
                                          </p:val>
                                        </p:tav>
                                      </p:tavLst>
                                    </p:anim>
                                    <p:anim calcmode="lin" valueType="num">
                                      <p:cBhvr>
                                        <p:cTn id="96" dur="1000" fill="hold"/>
                                        <p:tgtEl>
                                          <p:spTgt spid="43"/>
                                        </p:tgtEl>
                                        <p:attrNameLst>
                                          <p:attrName>ppt_h</p:attrName>
                                        </p:attrNameLst>
                                      </p:cBhvr>
                                      <p:tavLst>
                                        <p:tav tm="0">
                                          <p:val>
                                            <p:fltVal val="0"/>
                                          </p:val>
                                        </p:tav>
                                        <p:tav tm="100000">
                                          <p:val>
                                            <p:strVal val="#ppt_h"/>
                                          </p:val>
                                        </p:tav>
                                      </p:tavLst>
                                    </p:anim>
                                    <p:animEffect transition="in" filter="fade">
                                      <p:cBhvr>
                                        <p:cTn id="97" dur="1000"/>
                                        <p:tgtEl>
                                          <p:spTgt spid="43"/>
                                        </p:tgtEl>
                                      </p:cBhvr>
                                    </p:animEffect>
                                  </p:childTnLst>
                                </p:cTn>
                              </p:par>
                              <p:par>
                                <p:cTn id="98" presetID="1" presetClass="entr" presetSubtype="0" fill="hold" nodeType="withEffect">
                                  <p:stCondLst>
                                    <p:cond delay="1200"/>
                                  </p:stCondLst>
                                  <p:childTnLst>
                                    <p:set>
                                      <p:cBhvr>
                                        <p:cTn id="99" dur="1" fill="hold">
                                          <p:stCondLst>
                                            <p:cond delay="0"/>
                                          </p:stCondLst>
                                        </p:cTn>
                                        <p:tgtEl>
                                          <p:spTgt spid="120"/>
                                        </p:tgtEl>
                                        <p:attrNameLst>
                                          <p:attrName>style.visibility</p:attrName>
                                        </p:attrNameLst>
                                      </p:cBhvr>
                                      <p:to>
                                        <p:strVal val="visible"/>
                                      </p:to>
                                    </p:set>
                                  </p:childTnLst>
                                </p:cTn>
                              </p:par>
                              <p:par>
                                <p:cTn id="100" presetID="42" presetClass="path" presetSubtype="0" accel="50000" decel="50000" fill="hold" nodeType="withEffect">
                                  <p:stCondLst>
                                    <p:cond delay="1200"/>
                                  </p:stCondLst>
                                  <p:childTnLst>
                                    <p:animMotion origin="layout" path="M 1.11022E-16 1.35802E-6 L 0.1125 0.80278 " pathEditMode="relative" rAng="0" ptsTypes="AA">
                                      <p:cBhvr>
                                        <p:cTn id="101" dur="1000" spd="-100000" fill="hold"/>
                                        <p:tgtEl>
                                          <p:spTgt spid="120"/>
                                        </p:tgtEl>
                                        <p:attrNameLst>
                                          <p:attrName>ppt_x</p:attrName>
                                          <p:attrName>ppt_y</p:attrName>
                                        </p:attrNameLst>
                                      </p:cBhvr>
                                      <p:rCtr x="5625" y="40123"/>
                                    </p:animMotion>
                                  </p:childTnLst>
                                </p:cTn>
                              </p:par>
                              <p:par>
                                <p:cTn id="102" presetID="53" presetClass="entr" presetSubtype="16" fill="hold" nodeType="withEffect">
                                  <p:stCondLst>
                                    <p:cond delay="1200"/>
                                  </p:stCondLst>
                                  <p:childTnLst>
                                    <p:set>
                                      <p:cBhvr>
                                        <p:cTn id="103" dur="1" fill="hold">
                                          <p:stCondLst>
                                            <p:cond delay="0"/>
                                          </p:stCondLst>
                                        </p:cTn>
                                        <p:tgtEl>
                                          <p:spTgt spid="120"/>
                                        </p:tgtEl>
                                        <p:attrNameLst>
                                          <p:attrName>style.visibility</p:attrName>
                                        </p:attrNameLst>
                                      </p:cBhvr>
                                      <p:to>
                                        <p:strVal val="visible"/>
                                      </p:to>
                                    </p:set>
                                    <p:anim calcmode="lin" valueType="num">
                                      <p:cBhvr>
                                        <p:cTn id="104" dur="1000" fill="hold"/>
                                        <p:tgtEl>
                                          <p:spTgt spid="120"/>
                                        </p:tgtEl>
                                        <p:attrNameLst>
                                          <p:attrName>ppt_w</p:attrName>
                                        </p:attrNameLst>
                                      </p:cBhvr>
                                      <p:tavLst>
                                        <p:tav tm="0">
                                          <p:val>
                                            <p:fltVal val="0"/>
                                          </p:val>
                                        </p:tav>
                                        <p:tav tm="100000">
                                          <p:val>
                                            <p:strVal val="#ppt_w"/>
                                          </p:val>
                                        </p:tav>
                                      </p:tavLst>
                                    </p:anim>
                                    <p:anim calcmode="lin" valueType="num">
                                      <p:cBhvr>
                                        <p:cTn id="105" dur="1000" fill="hold"/>
                                        <p:tgtEl>
                                          <p:spTgt spid="120"/>
                                        </p:tgtEl>
                                        <p:attrNameLst>
                                          <p:attrName>ppt_h</p:attrName>
                                        </p:attrNameLst>
                                      </p:cBhvr>
                                      <p:tavLst>
                                        <p:tav tm="0">
                                          <p:val>
                                            <p:fltVal val="0"/>
                                          </p:val>
                                        </p:tav>
                                        <p:tav tm="100000">
                                          <p:val>
                                            <p:strVal val="#ppt_h"/>
                                          </p:val>
                                        </p:tav>
                                      </p:tavLst>
                                    </p:anim>
                                    <p:animEffect transition="in" filter="fade">
                                      <p:cBhvr>
                                        <p:cTn id="106" dur="1000"/>
                                        <p:tgtEl>
                                          <p:spTgt spid="120"/>
                                        </p:tgtEl>
                                      </p:cBhvr>
                                    </p:animEffect>
                                  </p:childTnLst>
                                </p:cTn>
                              </p:par>
                              <p:par>
                                <p:cTn id="107" presetID="1" presetClass="entr" presetSubtype="0" fill="hold" grpId="0" nodeType="withEffect">
                                  <p:stCondLst>
                                    <p:cond delay="1200"/>
                                  </p:stCondLst>
                                  <p:childTnLst>
                                    <p:set>
                                      <p:cBhvr>
                                        <p:cTn id="108" dur="1" fill="hold">
                                          <p:stCondLst>
                                            <p:cond delay="0"/>
                                          </p:stCondLst>
                                        </p:cTn>
                                        <p:tgtEl>
                                          <p:spTgt spid="40"/>
                                        </p:tgtEl>
                                        <p:attrNameLst>
                                          <p:attrName>style.visibility</p:attrName>
                                        </p:attrNameLst>
                                      </p:cBhvr>
                                      <p:to>
                                        <p:strVal val="visible"/>
                                      </p:to>
                                    </p:set>
                                  </p:childTnLst>
                                </p:cTn>
                              </p:par>
                              <p:par>
                                <p:cTn id="109" presetID="53" presetClass="entr" presetSubtype="16" fill="hold" grpId="1" nodeType="withEffect">
                                  <p:stCondLst>
                                    <p:cond delay="1200"/>
                                  </p:stCondLst>
                                  <p:childTnLst>
                                    <p:set>
                                      <p:cBhvr>
                                        <p:cTn id="110" dur="1" fill="hold">
                                          <p:stCondLst>
                                            <p:cond delay="0"/>
                                          </p:stCondLst>
                                        </p:cTn>
                                        <p:tgtEl>
                                          <p:spTgt spid="40"/>
                                        </p:tgtEl>
                                        <p:attrNameLst>
                                          <p:attrName>style.visibility</p:attrName>
                                        </p:attrNameLst>
                                      </p:cBhvr>
                                      <p:to>
                                        <p:strVal val="visible"/>
                                      </p:to>
                                    </p:set>
                                    <p:anim calcmode="lin" valueType="num">
                                      <p:cBhvr>
                                        <p:cTn id="111" dur="1000" fill="hold"/>
                                        <p:tgtEl>
                                          <p:spTgt spid="40"/>
                                        </p:tgtEl>
                                        <p:attrNameLst>
                                          <p:attrName>ppt_w</p:attrName>
                                        </p:attrNameLst>
                                      </p:cBhvr>
                                      <p:tavLst>
                                        <p:tav tm="0">
                                          <p:val>
                                            <p:fltVal val="0"/>
                                          </p:val>
                                        </p:tav>
                                        <p:tav tm="100000">
                                          <p:val>
                                            <p:strVal val="#ppt_w"/>
                                          </p:val>
                                        </p:tav>
                                      </p:tavLst>
                                    </p:anim>
                                    <p:anim calcmode="lin" valueType="num">
                                      <p:cBhvr>
                                        <p:cTn id="112" dur="1000" fill="hold"/>
                                        <p:tgtEl>
                                          <p:spTgt spid="40"/>
                                        </p:tgtEl>
                                        <p:attrNameLst>
                                          <p:attrName>ppt_h</p:attrName>
                                        </p:attrNameLst>
                                      </p:cBhvr>
                                      <p:tavLst>
                                        <p:tav tm="0">
                                          <p:val>
                                            <p:fltVal val="0"/>
                                          </p:val>
                                        </p:tav>
                                        <p:tav tm="100000">
                                          <p:val>
                                            <p:strVal val="#ppt_h"/>
                                          </p:val>
                                        </p:tav>
                                      </p:tavLst>
                                    </p:anim>
                                    <p:animEffect transition="in" filter="fade">
                                      <p:cBhvr>
                                        <p:cTn id="113" dur="1000"/>
                                        <p:tgtEl>
                                          <p:spTgt spid="40"/>
                                        </p:tgtEl>
                                      </p:cBhvr>
                                    </p:animEffect>
                                  </p:childTnLst>
                                </p:cTn>
                              </p:par>
                              <p:par>
                                <p:cTn id="114" presetID="42" presetClass="path" presetSubtype="0" accel="50000" decel="50000" fill="hold" grpId="2" nodeType="withEffect">
                                  <p:stCondLst>
                                    <p:cond delay="1200"/>
                                  </p:stCondLst>
                                  <p:childTnLst>
                                    <p:animMotion origin="layout" path="M -2.77778E-7 3.7037E-6 L -0.125 -0.68889 " pathEditMode="relative" rAng="0" ptsTypes="AA">
                                      <p:cBhvr>
                                        <p:cTn id="115" dur="1000" spd="-100000" fill="hold"/>
                                        <p:tgtEl>
                                          <p:spTgt spid="40"/>
                                        </p:tgtEl>
                                        <p:attrNameLst>
                                          <p:attrName>ppt_x</p:attrName>
                                          <p:attrName>ppt_y</p:attrName>
                                        </p:attrNameLst>
                                      </p:cBhvr>
                                      <p:rCtr x="-6250" y="-34444"/>
                                    </p:animMotion>
                                  </p:childTnLst>
                                </p:cTn>
                              </p:par>
                              <p:par>
                                <p:cTn id="116" presetID="1" presetClass="entr" presetSubtype="0" fill="hold" nodeType="withEffect">
                                  <p:stCondLst>
                                    <p:cond delay="1500"/>
                                  </p:stCondLst>
                                  <p:childTnLst>
                                    <p:set>
                                      <p:cBhvr>
                                        <p:cTn id="117" dur="1" fill="hold">
                                          <p:stCondLst>
                                            <p:cond delay="0"/>
                                          </p:stCondLst>
                                        </p:cTn>
                                        <p:tgtEl>
                                          <p:spTgt spid="85"/>
                                        </p:tgtEl>
                                        <p:attrNameLst>
                                          <p:attrName>style.visibility</p:attrName>
                                        </p:attrNameLst>
                                      </p:cBhvr>
                                      <p:to>
                                        <p:strVal val="visible"/>
                                      </p:to>
                                    </p:set>
                                  </p:childTnLst>
                                </p:cTn>
                              </p:par>
                              <p:par>
                                <p:cTn id="118" presetID="42" presetClass="path" presetSubtype="0" accel="50000" decel="50000" fill="hold" nodeType="withEffect">
                                  <p:stCondLst>
                                    <p:cond delay="1500"/>
                                  </p:stCondLst>
                                  <p:childTnLst>
                                    <p:animMotion origin="layout" path="M 1.66667E-6 -1.23457E-7 L 0.4875 0.71111 " pathEditMode="relative" rAng="0" ptsTypes="AA">
                                      <p:cBhvr>
                                        <p:cTn id="119" dur="1000" spd="-100000" fill="hold"/>
                                        <p:tgtEl>
                                          <p:spTgt spid="85"/>
                                        </p:tgtEl>
                                        <p:attrNameLst>
                                          <p:attrName>ppt_x</p:attrName>
                                          <p:attrName>ppt_y</p:attrName>
                                        </p:attrNameLst>
                                      </p:cBhvr>
                                      <p:rCtr x="24375" y="35556"/>
                                    </p:animMotion>
                                  </p:childTnLst>
                                </p:cTn>
                              </p:par>
                              <p:par>
                                <p:cTn id="120" presetID="53" presetClass="entr" presetSubtype="16" fill="hold" nodeType="withEffect">
                                  <p:stCondLst>
                                    <p:cond delay="1500"/>
                                  </p:stCondLst>
                                  <p:childTnLst>
                                    <p:set>
                                      <p:cBhvr>
                                        <p:cTn id="121" dur="1" fill="hold">
                                          <p:stCondLst>
                                            <p:cond delay="0"/>
                                          </p:stCondLst>
                                        </p:cTn>
                                        <p:tgtEl>
                                          <p:spTgt spid="85"/>
                                        </p:tgtEl>
                                        <p:attrNameLst>
                                          <p:attrName>style.visibility</p:attrName>
                                        </p:attrNameLst>
                                      </p:cBhvr>
                                      <p:to>
                                        <p:strVal val="visible"/>
                                      </p:to>
                                    </p:set>
                                    <p:anim calcmode="lin" valueType="num">
                                      <p:cBhvr>
                                        <p:cTn id="122" dur="1000" fill="hold"/>
                                        <p:tgtEl>
                                          <p:spTgt spid="85"/>
                                        </p:tgtEl>
                                        <p:attrNameLst>
                                          <p:attrName>ppt_w</p:attrName>
                                        </p:attrNameLst>
                                      </p:cBhvr>
                                      <p:tavLst>
                                        <p:tav tm="0">
                                          <p:val>
                                            <p:fltVal val="0"/>
                                          </p:val>
                                        </p:tav>
                                        <p:tav tm="100000">
                                          <p:val>
                                            <p:strVal val="#ppt_w"/>
                                          </p:val>
                                        </p:tav>
                                      </p:tavLst>
                                    </p:anim>
                                    <p:anim calcmode="lin" valueType="num">
                                      <p:cBhvr>
                                        <p:cTn id="123" dur="1000" fill="hold"/>
                                        <p:tgtEl>
                                          <p:spTgt spid="85"/>
                                        </p:tgtEl>
                                        <p:attrNameLst>
                                          <p:attrName>ppt_h</p:attrName>
                                        </p:attrNameLst>
                                      </p:cBhvr>
                                      <p:tavLst>
                                        <p:tav tm="0">
                                          <p:val>
                                            <p:fltVal val="0"/>
                                          </p:val>
                                        </p:tav>
                                        <p:tav tm="100000">
                                          <p:val>
                                            <p:strVal val="#ppt_h"/>
                                          </p:val>
                                        </p:tav>
                                      </p:tavLst>
                                    </p:anim>
                                    <p:animEffect transition="in" filter="fade">
                                      <p:cBhvr>
                                        <p:cTn id="124" dur="1000"/>
                                        <p:tgtEl>
                                          <p:spTgt spid="85"/>
                                        </p:tgtEl>
                                      </p:cBhvr>
                                    </p:animEffect>
                                  </p:childTnLst>
                                </p:cTn>
                              </p:par>
                              <p:par>
                                <p:cTn id="125" presetID="1" presetClass="entr" presetSubtype="0" fill="hold" grpId="0" nodeType="withEffect">
                                  <p:stCondLst>
                                    <p:cond delay="1500"/>
                                  </p:stCondLst>
                                  <p:childTnLst>
                                    <p:set>
                                      <p:cBhvr>
                                        <p:cTn id="126" dur="1" fill="hold">
                                          <p:stCondLst>
                                            <p:cond delay="0"/>
                                          </p:stCondLst>
                                        </p:cTn>
                                        <p:tgtEl>
                                          <p:spTgt spid="39"/>
                                        </p:tgtEl>
                                        <p:attrNameLst>
                                          <p:attrName>style.visibility</p:attrName>
                                        </p:attrNameLst>
                                      </p:cBhvr>
                                      <p:to>
                                        <p:strVal val="visible"/>
                                      </p:to>
                                    </p:set>
                                  </p:childTnLst>
                                </p:cTn>
                              </p:par>
                              <p:par>
                                <p:cTn id="127" presetID="42" presetClass="path" presetSubtype="0" accel="50000" decel="50000" fill="hold" grpId="2" nodeType="withEffect">
                                  <p:stCondLst>
                                    <p:cond delay="1500"/>
                                  </p:stCondLst>
                                  <p:childTnLst>
                                    <p:animMotion origin="layout" path="M -4.72222E-6 4.69136E-6 L -0.51406 -0.62778 " pathEditMode="relative" rAng="0" ptsTypes="AA">
                                      <p:cBhvr>
                                        <p:cTn id="128" dur="1000" spd="-100000" fill="hold"/>
                                        <p:tgtEl>
                                          <p:spTgt spid="39"/>
                                        </p:tgtEl>
                                        <p:attrNameLst>
                                          <p:attrName>ppt_x</p:attrName>
                                          <p:attrName>ppt_y</p:attrName>
                                        </p:attrNameLst>
                                      </p:cBhvr>
                                      <p:rCtr x="-25712" y="-31389"/>
                                    </p:animMotion>
                                  </p:childTnLst>
                                </p:cTn>
                              </p:par>
                              <p:par>
                                <p:cTn id="129" presetID="53" presetClass="entr" presetSubtype="16" fill="hold" grpId="1" nodeType="withEffect">
                                  <p:stCondLst>
                                    <p:cond delay="1500"/>
                                  </p:stCondLst>
                                  <p:childTnLst>
                                    <p:set>
                                      <p:cBhvr>
                                        <p:cTn id="130" dur="1" fill="hold">
                                          <p:stCondLst>
                                            <p:cond delay="0"/>
                                          </p:stCondLst>
                                        </p:cTn>
                                        <p:tgtEl>
                                          <p:spTgt spid="39"/>
                                        </p:tgtEl>
                                        <p:attrNameLst>
                                          <p:attrName>style.visibility</p:attrName>
                                        </p:attrNameLst>
                                      </p:cBhvr>
                                      <p:to>
                                        <p:strVal val="visible"/>
                                      </p:to>
                                    </p:set>
                                    <p:anim calcmode="lin" valueType="num">
                                      <p:cBhvr>
                                        <p:cTn id="131" dur="1000" fill="hold"/>
                                        <p:tgtEl>
                                          <p:spTgt spid="39"/>
                                        </p:tgtEl>
                                        <p:attrNameLst>
                                          <p:attrName>ppt_w</p:attrName>
                                        </p:attrNameLst>
                                      </p:cBhvr>
                                      <p:tavLst>
                                        <p:tav tm="0">
                                          <p:val>
                                            <p:fltVal val="0"/>
                                          </p:val>
                                        </p:tav>
                                        <p:tav tm="100000">
                                          <p:val>
                                            <p:strVal val="#ppt_w"/>
                                          </p:val>
                                        </p:tav>
                                      </p:tavLst>
                                    </p:anim>
                                    <p:anim calcmode="lin" valueType="num">
                                      <p:cBhvr>
                                        <p:cTn id="132" dur="1000" fill="hold"/>
                                        <p:tgtEl>
                                          <p:spTgt spid="39"/>
                                        </p:tgtEl>
                                        <p:attrNameLst>
                                          <p:attrName>ppt_h</p:attrName>
                                        </p:attrNameLst>
                                      </p:cBhvr>
                                      <p:tavLst>
                                        <p:tav tm="0">
                                          <p:val>
                                            <p:fltVal val="0"/>
                                          </p:val>
                                        </p:tav>
                                        <p:tav tm="100000">
                                          <p:val>
                                            <p:strVal val="#ppt_h"/>
                                          </p:val>
                                        </p:tav>
                                      </p:tavLst>
                                    </p:anim>
                                    <p:animEffect transition="in" filter="fade">
                                      <p:cBhvr>
                                        <p:cTn id="133" dur="1000"/>
                                        <p:tgtEl>
                                          <p:spTgt spid="39"/>
                                        </p:tgtEl>
                                      </p:cBhvr>
                                    </p:animEffect>
                                  </p:childTnLst>
                                </p:cTn>
                              </p:par>
                              <p:par>
                                <p:cTn id="134" presetID="1" presetClass="entr" presetSubtype="0" fill="hold" grpId="0" nodeType="withEffect">
                                  <p:stCondLst>
                                    <p:cond delay="1800"/>
                                  </p:stCondLst>
                                  <p:childTnLst>
                                    <p:set>
                                      <p:cBhvr>
                                        <p:cTn id="135" dur="1" fill="hold">
                                          <p:stCondLst>
                                            <p:cond delay="0"/>
                                          </p:stCondLst>
                                        </p:cTn>
                                        <p:tgtEl>
                                          <p:spTgt spid="36"/>
                                        </p:tgtEl>
                                        <p:attrNameLst>
                                          <p:attrName>style.visibility</p:attrName>
                                        </p:attrNameLst>
                                      </p:cBhvr>
                                      <p:to>
                                        <p:strVal val="visible"/>
                                      </p:to>
                                    </p:set>
                                  </p:childTnLst>
                                </p:cTn>
                              </p:par>
                              <p:par>
                                <p:cTn id="136" presetID="53" presetClass="entr" presetSubtype="16" fill="hold" grpId="1" nodeType="withEffect">
                                  <p:stCondLst>
                                    <p:cond delay="1800"/>
                                  </p:stCondLst>
                                  <p:childTnLst>
                                    <p:set>
                                      <p:cBhvr>
                                        <p:cTn id="137" dur="1" fill="hold">
                                          <p:stCondLst>
                                            <p:cond delay="0"/>
                                          </p:stCondLst>
                                        </p:cTn>
                                        <p:tgtEl>
                                          <p:spTgt spid="36"/>
                                        </p:tgtEl>
                                        <p:attrNameLst>
                                          <p:attrName>style.visibility</p:attrName>
                                        </p:attrNameLst>
                                      </p:cBhvr>
                                      <p:to>
                                        <p:strVal val="visible"/>
                                      </p:to>
                                    </p:set>
                                    <p:anim calcmode="lin" valueType="num">
                                      <p:cBhvr>
                                        <p:cTn id="138" dur="1000" fill="hold"/>
                                        <p:tgtEl>
                                          <p:spTgt spid="36"/>
                                        </p:tgtEl>
                                        <p:attrNameLst>
                                          <p:attrName>ppt_w</p:attrName>
                                        </p:attrNameLst>
                                      </p:cBhvr>
                                      <p:tavLst>
                                        <p:tav tm="0">
                                          <p:val>
                                            <p:fltVal val="0"/>
                                          </p:val>
                                        </p:tav>
                                        <p:tav tm="100000">
                                          <p:val>
                                            <p:strVal val="#ppt_w"/>
                                          </p:val>
                                        </p:tav>
                                      </p:tavLst>
                                    </p:anim>
                                    <p:anim calcmode="lin" valueType="num">
                                      <p:cBhvr>
                                        <p:cTn id="139" dur="1000" fill="hold"/>
                                        <p:tgtEl>
                                          <p:spTgt spid="36"/>
                                        </p:tgtEl>
                                        <p:attrNameLst>
                                          <p:attrName>ppt_h</p:attrName>
                                        </p:attrNameLst>
                                      </p:cBhvr>
                                      <p:tavLst>
                                        <p:tav tm="0">
                                          <p:val>
                                            <p:fltVal val="0"/>
                                          </p:val>
                                        </p:tav>
                                        <p:tav tm="100000">
                                          <p:val>
                                            <p:strVal val="#ppt_h"/>
                                          </p:val>
                                        </p:tav>
                                      </p:tavLst>
                                    </p:anim>
                                    <p:animEffect transition="in" filter="fade">
                                      <p:cBhvr>
                                        <p:cTn id="140" dur="1000"/>
                                        <p:tgtEl>
                                          <p:spTgt spid="36"/>
                                        </p:tgtEl>
                                      </p:cBhvr>
                                    </p:animEffect>
                                  </p:childTnLst>
                                </p:cTn>
                              </p:par>
                              <p:par>
                                <p:cTn id="141" presetID="42" presetClass="path" presetSubtype="0" accel="50000" decel="50000" fill="hold" grpId="2" nodeType="withEffect">
                                  <p:stCondLst>
                                    <p:cond delay="1800"/>
                                  </p:stCondLst>
                                  <p:childTnLst>
                                    <p:animMotion origin="layout" path="M 3.05556E-6 2.46914E-6 L 0.59531 -0.52222 " pathEditMode="relative" rAng="0" ptsTypes="AA">
                                      <p:cBhvr>
                                        <p:cTn id="142" dur="1000" spd="-100000" fill="hold"/>
                                        <p:tgtEl>
                                          <p:spTgt spid="36"/>
                                        </p:tgtEl>
                                        <p:attrNameLst>
                                          <p:attrName>ppt_x</p:attrName>
                                          <p:attrName>ppt_y</p:attrName>
                                        </p:attrNameLst>
                                      </p:cBhvr>
                                      <p:rCtr x="29757" y="-26111"/>
                                    </p:animMotion>
                                  </p:childTnLst>
                                </p:cTn>
                              </p:par>
                              <p:par>
                                <p:cTn id="143" presetID="1" presetClass="entr" presetSubtype="0" fill="hold" nodeType="withEffect">
                                  <p:stCondLst>
                                    <p:cond delay="1800"/>
                                  </p:stCondLst>
                                  <p:childTnLst>
                                    <p:set>
                                      <p:cBhvr>
                                        <p:cTn id="144" dur="1" fill="hold">
                                          <p:stCondLst>
                                            <p:cond delay="0"/>
                                          </p:stCondLst>
                                        </p:cTn>
                                        <p:tgtEl>
                                          <p:spTgt spid="117"/>
                                        </p:tgtEl>
                                        <p:attrNameLst>
                                          <p:attrName>style.visibility</p:attrName>
                                        </p:attrNameLst>
                                      </p:cBhvr>
                                      <p:to>
                                        <p:strVal val="visible"/>
                                      </p:to>
                                    </p:set>
                                  </p:childTnLst>
                                </p:cTn>
                              </p:par>
                              <p:par>
                                <p:cTn id="145" presetID="53" presetClass="entr" presetSubtype="16" fill="hold" nodeType="withEffect">
                                  <p:stCondLst>
                                    <p:cond delay="1800"/>
                                  </p:stCondLst>
                                  <p:childTnLst>
                                    <p:set>
                                      <p:cBhvr>
                                        <p:cTn id="146" dur="1" fill="hold">
                                          <p:stCondLst>
                                            <p:cond delay="0"/>
                                          </p:stCondLst>
                                        </p:cTn>
                                        <p:tgtEl>
                                          <p:spTgt spid="117"/>
                                        </p:tgtEl>
                                        <p:attrNameLst>
                                          <p:attrName>style.visibility</p:attrName>
                                        </p:attrNameLst>
                                      </p:cBhvr>
                                      <p:to>
                                        <p:strVal val="visible"/>
                                      </p:to>
                                    </p:set>
                                    <p:anim calcmode="lin" valueType="num">
                                      <p:cBhvr>
                                        <p:cTn id="147" dur="1000" fill="hold"/>
                                        <p:tgtEl>
                                          <p:spTgt spid="117"/>
                                        </p:tgtEl>
                                        <p:attrNameLst>
                                          <p:attrName>ppt_w</p:attrName>
                                        </p:attrNameLst>
                                      </p:cBhvr>
                                      <p:tavLst>
                                        <p:tav tm="0">
                                          <p:val>
                                            <p:fltVal val="0"/>
                                          </p:val>
                                        </p:tav>
                                        <p:tav tm="100000">
                                          <p:val>
                                            <p:strVal val="#ppt_w"/>
                                          </p:val>
                                        </p:tav>
                                      </p:tavLst>
                                    </p:anim>
                                    <p:anim calcmode="lin" valueType="num">
                                      <p:cBhvr>
                                        <p:cTn id="148" dur="1000" fill="hold"/>
                                        <p:tgtEl>
                                          <p:spTgt spid="117"/>
                                        </p:tgtEl>
                                        <p:attrNameLst>
                                          <p:attrName>ppt_h</p:attrName>
                                        </p:attrNameLst>
                                      </p:cBhvr>
                                      <p:tavLst>
                                        <p:tav tm="0">
                                          <p:val>
                                            <p:fltVal val="0"/>
                                          </p:val>
                                        </p:tav>
                                        <p:tav tm="100000">
                                          <p:val>
                                            <p:strVal val="#ppt_h"/>
                                          </p:val>
                                        </p:tav>
                                      </p:tavLst>
                                    </p:anim>
                                    <p:animEffect transition="in" filter="fade">
                                      <p:cBhvr>
                                        <p:cTn id="149" dur="1000"/>
                                        <p:tgtEl>
                                          <p:spTgt spid="117"/>
                                        </p:tgtEl>
                                      </p:cBhvr>
                                    </p:animEffect>
                                  </p:childTnLst>
                                </p:cTn>
                              </p:par>
                              <p:par>
                                <p:cTn id="150" presetID="42" presetClass="path" presetSubtype="0" accel="50000" decel="50000" fill="hold" nodeType="withEffect">
                                  <p:stCondLst>
                                    <p:cond delay="1800"/>
                                  </p:stCondLst>
                                  <p:childTnLst>
                                    <p:animMotion origin="layout" path="M -8.33333E-7 4.93827E-6 L -0.69375 0.72777 " pathEditMode="relative" rAng="0" ptsTypes="AA">
                                      <p:cBhvr>
                                        <p:cTn id="151" dur="1000" spd="-100000" fill="hold"/>
                                        <p:tgtEl>
                                          <p:spTgt spid="117"/>
                                        </p:tgtEl>
                                        <p:attrNameLst>
                                          <p:attrName>ppt_x</p:attrName>
                                          <p:attrName>ppt_y</p:attrName>
                                        </p:attrNameLst>
                                      </p:cBhvr>
                                      <p:rCtr x="-34688" y="36389"/>
                                    </p:animMotion>
                                  </p:childTnLst>
                                </p:cTn>
                              </p:par>
                            </p:childTnLst>
                          </p:cTn>
                        </p:par>
                        <p:par>
                          <p:cTn id="152" fill="hold">
                            <p:stCondLst>
                              <p:cond delay="3900"/>
                            </p:stCondLst>
                            <p:childTnLst>
                              <p:par>
                                <p:cTn id="153" presetID="12" presetClass="entr" presetSubtype="8" fill="hold" grpId="0" nodeType="afterEffect">
                                  <p:stCondLst>
                                    <p:cond delay="0"/>
                                  </p:stCondLst>
                                  <p:childTnLst>
                                    <p:set>
                                      <p:cBhvr>
                                        <p:cTn id="154" dur="1" fill="hold">
                                          <p:stCondLst>
                                            <p:cond delay="0"/>
                                          </p:stCondLst>
                                        </p:cTn>
                                        <p:tgtEl>
                                          <p:spTgt spid="61"/>
                                        </p:tgtEl>
                                        <p:attrNameLst>
                                          <p:attrName>style.visibility</p:attrName>
                                        </p:attrNameLst>
                                      </p:cBhvr>
                                      <p:to>
                                        <p:strVal val="visible"/>
                                      </p:to>
                                    </p:set>
                                    <p:anim calcmode="lin" valueType="num">
                                      <p:cBhvr additive="base">
                                        <p:cTn id="155" dur="500"/>
                                        <p:tgtEl>
                                          <p:spTgt spid="61"/>
                                        </p:tgtEl>
                                        <p:attrNameLst>
                                          <p:attrName>ppt_x</p:attrName>
                                        </p:attrNameLst>
                                      </p:cBhvr>
                                      <p:tavLst>
                                        <p:tav tm="0">
                                          <p:val>
                                            <p:strVal val="#ppt_x-#ppt_w*1.125000"/>
                                          </p:val>
                                        </p:tav>
                                        <p:tav tm="100000">
                                          <p:val>
                                            <p:strVal val="#ppt_x"/>
                                          </p:val>
                                        </p:tav>
                                      </p:tavLst>
                                    </p:anim>
                                    <p:animEffect transition="in" filter="wipe(right)">
                                      <p:cBhvr>
                                        <p:cTn id="156" dur="500"/>
                                        <p:tgtEl>
                                          <p:spTgt spid="61"/>
                                        </p:tgtEl>
                                      </p:cBhvr>
                                    </p:animEffect>
                                  </p:childTnLst>
                                </p:cTn>
                              </p:par>
                              <p:par>
                                <p:cTn id="157" presetID="12" presetClass="entr" presetSubtype="8" fill="hold" grpId="0" nodeType="withEffect">
                                  <p:stCondLst>
                                    <p:cond delay="0"/>
                                  </p:stCondLst>
                                  <p:childTnLst>
                                    <p:set>
                                      <p:cBhvr>
                                        <p:cTn id="158" dur="1" fill="hold">
                                          <p:stCondLst>
                                            <p:cond delay="0"/>
                                          </p:stCondLst>
                                        </p:cTn>
                                        <p:tgtEl>
                                          <p:spTgt spid="62"/>
                                        </p:tgtEl>
                                        <p:attrNameLst>
                                          <p:attrName>style.visibility</p:attrName>
                                        </p:attrNameLst>
                                      </p:cBhvr>
                                      <p:to>
                                        <p:strVal val="visible"/>
                                      </p:to>
                                    </p:set>
                                    <p:anim calcmode="lin" valueType="num">
                                      <p:cBhvr additive="base">
                                        <p:cTn id="159" dur="500"/>
                                        <p:tgtEl>
                                          <p:spTgt spid="62"/>
                                        </p:tgtEl>
                                        <p:attrNameLst>
                                          <p:attrName>ppt_x</p:attrName>
                                        </p:attrNameLst>
                                      </p:cBhvr>
                                      <p:tavLst>
                                        <p:tav tm="0">
                                          <p:val>
                                            <p:strVal val="#ppt_x-#ppt_w*1.125000"/>
                                          </p:val>
                                        </p:tav>
                                        <p:tav tm="100000">
                                          <p:val>
                                            <p:strVal val="#ppt_x"/>
                                          </p:val>
                                        </p:tav>
                                      </p:tavLst>
                                    </p:anim>
                                    <p:animEffect transition="in" filter="wipe(right)">
                                      <p:cBhvr>
                                        <p:cTn id="160" dur="500"/>
                                        <p:tgtEl>
                                          <p:spTgt spid="62"/>
                                        </p:tgtEl>
                                      </p:cBhvr>
                                    </p:animEffect>
                                  </p:childTnLst>
                                </p:cTn>
                              </p:par>
                              <p:par>
                                <p:cTn id="161" presetID="12" presetClass="entr" presetSubtype="8" fill="hold" grpId="0" nodeType="withEffect">
                                  <p:stCondLst>
                                    <p:cond delay="0"/>
                                  </p:stCondLst>
                                  <p:childTnLst>
                                    <p:set>
                                      <p:cBhvr>
                                        <p:cTn id="162" dur="1" fill="hold">
                                          <p:stCondLst>
                                            <p:cond delay="0"/>
                                          </p:stCondLst>
                                        </p:cTn>
                                        <p:tgtEl>
                                          <p:spTgt spid="63"/>
                                        </p:tgtEl>
                                        <p:attrNameLst>
                                          <p:attrName>style.visibility</p:attrName>
                                        </p:attrNameLst>
                                      </p:cBhvr>
                                      <p:to>
                                        <p:strVal val="visible"/>
                                      </p:to>
                                    </p:set>
                                    <p:anim calcmode="lin" valueType="num">
                                      <p:cBhvr additive="base">
                                        <p:cTn id="163" dur="500"/>
                                        <p:tgtEl>
                                          <p:spTgt spid="63"/>
                                        </p:tgtEl>
                                        <p:attrNameLst>
                                          <p:attrName>ppt_x</p:attrName>
                                        </p:attrNameLst>
                                      </p:cBhvr>
                                      <p:tavLst>
                                        <p:tav tm="0">
                                          <p:val>
                                            <p:strVal val="#ppt_x-#ppt_w*1.125000"/>
                                          </p:val>
                                        </p:tav>
                                        <p:tav tm="100000">
                                          <p:val>
                                            <p:strVal val="#ppt_x"/>
                                          </p:val>
                                        </p:tav>
                                      </p:tavLst>
                                    </p:anim>
                                    <p:animEffect transition="in" filter="wipe(right)">
                                      <p:cBhvr>
                                        <p:cTn id="164" dur="500"/>
                                        <p:tgtEl>
                                          <p:spTgt spid="63"/>
                                        </p:tgtEl>
                                      </p:cBhvr>
                                    </p:animEffect>
                                  </p:childTnLst>
                                </p:cTn>
                              </p:par>
                              <p:par>
                                <p:cTn id="165" presetID="12" presetClass="entr" presetSubtype="2" fill="hold" grpId="0" nodeType="withEffect">
                                  <p:stCondLst>
                                    <p:cond delay="0"/>
                                  </p:stCondLst>
                                  <p:childTnLst>
                                    <p:set>
                                      <p:cBhvr>
                                        <p:cTn id="166" dur="1" fill="hold">
                                          <p:stCondLst>
                                            <p:cond delay="0"/>
                                          </p:stCondLst>
                                        </p:cTn>
                                        <p:tgtEl>
                                          <p:spTgt spid="60"/>
                                        </p:tgtEl>
                                        <p:attrNameLst>
                                          <p:attrName>style.visibility</p:attrName>
                                        </p:attrNameLst>
                                      </p:cBhvr>
                                      <p:to>
                                        <p:strVal val="visible"/>
                                      </p:to>
                                    </p:set>
                                    <p:anim calcmode="lin" valueType="num">
                                      <p:cBhvr additive="base">
                                        <p:cTn id="167" dur="500"/>
                                        <p:tgtEl>
                                          <p:spTgt spid="60"/>
                                        </p:tgtEl>
                                        <p:attrNameLst>
                                          <p:attrName>ppt_x</p:attrName>
                                        </p:attrNameLst>
                                      </p:cBhvr>
                                      <p:tavLst>
                                        <p:tav tm="0">
                                          <p:val>
                                            <p:strVal val="#ppt_x+#ppt_w*1.125000"/>
                                          </p:val>
                                        </p:tav>
                                        <p:tav tm="100000">
                                          <p:val>
                                            <p:strVal val="#ppt_x"/>
                                          </p:val>
                                        </p:tav>
                                      </p:tavLst>
                                    </p:anim>
                                    <p:animEffect transition="in" filter="wipe(left)">
                                      <p:cBhvr>
                                        <p:cTn id="168" dur="500"/>
                                        <p:tgtEl>
                                          <p:spTgt spid="60"/>
                                        </p:tgtEl>
                                      </p:cBhvr>
                                    </p:animEffect>
                                  </p:childTnLst>
                                </p:cTn>
                              </p:par>
                              <p:par>
                                <p:cTn id="169" presetID="12" presetClass="entr" presetSubtype="2" fill="hold" grpId="0" nodeType="withEffect">
                                  <p:stCondLst>
                                    <p:cond delay="0"/>
                                  </p:stCondLst>
                                  <p:childTnLst>
                                    <p:set>
                                      <p:cBhvr>
                                        <p:cTn id="170" dur="1" fill="hold">
                                          <p:stCondLst>
                                            <p:cond delay="0"/>
                                          </p:stCondLst>
                                        </p:cTn>
                                        <p:tgtEl>
                                          <p:spTgt spid="59"/>
                                        </p:tgtEl>
                                        <p:attrNameLst>
                                          <p:attrName>style.visibility</p:attrName>
                                        </p:attrNameLst>
                                      </p:cBhvr>
                                      <p:to>
                                        <p:strVal val="visible"/>
                                      </p:to>
                                    </p:set>
                                    <p:anim calcmode="lin" valueType="num">
                                      <p:cBhvr additive="base">
                                        <p:cTn id="171" dur="500"/>
                                        <p:tgtEl>
                                          <p:spTgt spid="59"/>
                                        </p:tgtEl>
                                        <p:attrNameLst>
                                          <p:attrName>ppt_x</p:attrName>
                                        </p:attrNameLst>
                                      </p:cBhvr>
                                      <p:tavLst>
                                        <p:tav tm="0">
                                          <p:val>
                                            <p:strVal val="#ppt_x+#ppt_w*1.125000"/>
                                          </p:val>
                                        </p:tav>
                                        <p:tav tm="100000">
                                          <p:val>
                                            <p:strVal val="#ppt_x"/>
                                          </p:val>
                                        </p:tav>
                                      </p:tavLst>
                                    </p:anim>
                                    <p:animEffect transition="in" filter="wipe(left)">
                                      <p:cBhvr>
                                        <p:cTn id="172" dur="500"/>
                                        <p:tgtEl>
                                          <p:spTgt spid="59"/>
                                        </p:tgtEl>
                                      </p:cBhvr>
                                    </p:animEffect>
                                  </p:childTnLst>
                                </p:cTn>
                              </p:par>
                              <p:par>
                                <p:cTn id="173" presetID="12" presetClass="entr" presetSubtype="2" fill="hold" grpId="0" nodeType="withEffect">
                                  <p:stCondLst>
                                    <p:cond delay="0"/>
                                  </p:stCondLst>
                                  <p:childTnLst>
                                    <p:set>
                                      <p:cBhvr>
                                        <p:cTn id="174" dur="1" fill="hold">
                                          <p:stCondLst>
                                            <p:cond delay="0"/>
                                          </p:stCondLst>
                                        </p:cTn>
                                        <p:tgtEl>
                                          <p:spTgt spid="58"/>
                                        </p:tgtEl>
                                        <p:attrNameLst>
                                          <p:attrName>style.visibility</p:attrName>
                                        </p:attrNameLst>
                                      </p:cBhvr>
                                      <p:to>
                                        <p:strVal val="visible"/>
                                      </p:to>
                                    </p:set>
                                    <p:anim calcmode="lin" valueType="num">
                                      <p:cBhvr additive="base">
                                        <p:cTn id="175" dur="500"/>
                                        <p:tgtEl>
                                          <p:spTgt spid="58"/>
                                        </p:tgtEl>
                                        <p:attrNameLst>
                                          <p:attrName>ppt_x</p:attrName>
                                        </p:attrNameLst>
                                      </p:cBhvr>
                                      <p:tavLst>
                                        <p:tav tm="0">
                                          <p:val>
                                            <p:strVal val="#ppt_x+#ppt_w*1.125000"/>
                                          </p:val>
                                        </p:tav>
                                        <p:tav tm="100000">
                                          <p:val>
                                            <p:strVal val="#ppt_x"/>
                                          </p:val>
                                        </p:tav>
                                      </p:tavLst>
                                    </p:anim>
                                    <p:animEffect transition="in" filter="wipe(left)">
                                      <p:cBhvr>
                                        <p:cTn id="176" dur="500"/>
                                        <p:tgtEl>
                                          <p:spTgt spid="58"/>
                                        </p:tgtEl>
                                      </p:cBhvr>
                                    </p:animEffect>
                                  </p:childTnLst>
                                </p:cTn>
                              </p:par>
                              <p:par>
                                <p:cTn id="177" presetID="12" presetClass="entr" presetSubtype="4"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 calcmode="lin" valueType="num">
                                      <p:cBhvr additive="base">
                                        <p:cTn id="179" dur="500"/>
                                        <p:tgtEl>
                                          <p:spTgt spid="57"/>
                                        </p:tgtEl>
                                        <p:attrNameLst>
                                          <p:attrName>ppt_y</p:attrName>
                                        </p:attrNameLst>
                                      </p:cBhvr>
                                      <p:tavLst>
                                        <p:tav tm="0">
                                          <p:val>
                                            <p:strVal val="#ppt_y+#ppt_h*1.125000"/>
                                          </p:val>
                                        </p:tav>
                                        <p:tav tm="100000">
                                          <p:val>
                                            <p:strVal val="#ppt_y"/>
                                          </p:val>
                                        </p:tav>
                                      </p:tavLst>
                                    </p:anim>
                                    <p:animEffect transition="in" filter="wipe(up)">
                                      <p:cBhvr>
                                        <p:cTn id="180" dur="500"/>
                                        <p:tgtEl>
                                          <p:spTgt spid="57"/>
                                        </p:tgtEl>
                                      </p:cBhvr>
                                    </p:animEffect>
                                  </p:childTnLst>
                                </p:cTn>
                              </p:par>
                              <p:par>
                                <p:cTn id="181" presetID="12" presetClass="entr" presetSubtype="1" fill="hold" grpId="0" nodeType="withEffect">
                                  <p:stCondLst>
                                    <p:cond delay="0"/>
                                  </p:stCondLst>
                                  <p:childTnLst>
                                    <p:set>
                                      <p:cBhvr>
                                        <p:cTn id="182" dur="1" fill="hold">
                                          <p:stCondLst>
                                            <p:cond delay="0"/>
                                          </p:stCondLst>
                                        </p:cTn>
                                        <p:tgtEl>
                                          <p:spTgt spid="53"/>
                                        </p:tgtEl>
                                        <p:attrNameLst>
                                          <p:attrName>style.visibility</p:attrName>
                                        </p:attrNameLst>
                                      </p:cBhvr>
                                      <p:to>
                                        <p:strVal val="visible"/>
                                      </p:to>
                                    </p:set>
                                    <p:anim calcmode="lin" valueType="num">
                                      <p:cBhvr additive="base">
                                        <p:cTn id="183" dur="500"/>
                                        <p:tgtEl>
                                          <p:spTgt spid="53"/>
                                        </p:tgtEl>
                                        <p:attrNameLst>
                                          <p:attrName>ppt_y</p:attrName>
                                        </p:attrNameLst>
                                      </p:cBhvr>
                                      <p:tavLst>
                                        <p:tav tm="0">
                                          <p:val>
                                            <p:strVal val="#ppt_y-#ppt_h*1.125000"/>
                                          </p:val>
                                        </p:tav>
                                        <p:tav tm="100000">
                                          <p:val>
                                            <p:strVal val="#ppt_y"/>
                                          </p:val>
                                        </p:tav>
                                      </p:tavLst>
                                    </p:anim>
                                    <p:animEffect transition="in" filter="wipe(down)">
                                      <p:cBhvr>
                                        <p:cTn id="184" dur="500"/>
                                        <p:tgtEl>
                                          <p:spTgt spid="53"/>
                                        </p:tgtEl>
                                      </p:cBhvr>
                                    </p:animEffect>
                                  </p:childTnLst>
                                </p:cTn>
                              </p:par>
                              <p:par>
                                <p:cTn id="185" presetID="12" presetClass="entr" presetSubtype="2" fill="hold" grpId="0" nodeType="withEffect">
                                  <p:stCondLst>
                                    <p:cond delay="0"/>
                                  </p:stCondLst>
                                  <p:childTnLst>
                                    <p:set>
                                      <p:cBhvr>
                                        <p:cTn id="186" dur="1" fill="hold">
                                          <p:stCondLst>
                                            <p:cond delay="0"/>
                                          </p:stCondLst>
                                        </p:cTn>
                                        <p:tgtEl>
                                          <p:spTgt spid="52"/>
                                        </p:tgtEl>
                                        <p:attrNameLst>
                                          <p:attrName>style.visibility</p:attrName>
                                        </p:attrNameLst>
                                      </p:cBhvr>
                                      <p:to>
                                        <p:strVal val="visible"/>
                                      </p:to>
                                    </p:set>
                                    <p:anim calcmode="lin" valueType="num">
                                      <p:cBhvr additive="base">
                                        <p:cTn id="187" dur="500"/>
                                        <p:tgtEl>
                                          <p:spTgt spid="52"/>
                                        </p:tgtEl>
                                        <p:attrNameLst>
                                          <p:attrName>ppt_x</p:attrName>
                                        </p:attrNameLst>
                                      </p:cBhvr>
                                      <p:tavLst>
                                        <p:tav tm="0">
                                          <p:val>
                                            <p:strVal val="#ppt_x+#ppt_w*1.125000"/>
                                          </p:val>
                                        </p:tav>
                                        <p:tav tm="100000">
                                          <p:val>
                                            <p:strVal val="#ppt_x"/>
                                          </p:val>
                                        </p:tav>
                                      </p:tavLst>
                                    </p:anim>
                                    <p:animEffect transition="in" filter="wipe(left)">
                                      <p:cBhvr>
                                        <p:cTn id="188" dur="500"/>
                                        <p:tgtEl>
                                          <p:spTgt spid="52"/>
                                        </p:tgtEl>
                                      </p:cBhvr>
                                    </p:animEffect>
                                  </p:childTnLst>
                                </p:cTn>
                              </p:par>
                              <p:par>
                                <p:cTn id="189" presetID="12" presetClass="entr" presetSubtype="8" fill="hold" grpId="0" nodeType="withEffect">
                                  <p:stCondLst>
                                    <p:cond delay="0"/>
                                  </p:stCondLst>
                                  <p:childTnLst>
                                    <p:set>
                                      <p:cBhvr>
                                        <p:cTn id="190" dur="1" fill="hold">
                                          <p:stCondLst>
                                            <p:cond delay="0"/>
                                          </p:stCondLst>
                                        </p:cTn>
                                        <p:tgtEl>
                                          <p:spTgt spid="56"/>
                                        </p:tgtEl>
                                        <p:attrNameLst>
                                          <p:attrName>style.visibility</p:attrName>
                                        </p:attrNameLst>
                                      </p:cBhvr>
                                      <p:to>
                                        <p:strVal val="visible"/>
                                      </p:to>
                                    </p:set>
                                    <p:anim calcmode="lin" valueType="num">
                                      <p:cBhvr additive="base">
                                        <p:cTn id="191" dur="500"/>
                                        <p:tgtEl>
                                          <p:spTgt spid="56"/>
                                        </p:tgtEl>
                                        <p:attrNameLst>
                                          <p:attrName>ppt_x</p:attrName>
                                        </p:attrNameLst>
                                      </p:cBhvr>
                                      <p:tavLst>
                                        <p:tav tm="0">
                                          <p:val>
                                            <p:strVal val="#ppt_x-#ppt_w*1.125000"/>
                                          </p:val>
                                        </p:tav>
                                        <p:tav tm="100000">
                                          <p:val>
                                            <p:strVal val="#ppt_x"/>
                                          </p:val>
                                        </p:tav>
                                      </p:tavLst>
                                    </p:anim>
                                    <p:animEffect transition="in" filter="wipe(right)">
                                      <p:cBhvr>
                                        <p:cTn id="192" dur="500"/>
                                        <p:tgtEl>
                                          <p:spTgt spid="56"/>
                                        </p:tgtEl>
                                      </p:cBhvr>
                                    </p:animEffect>
                                  </p:childTnLst>
                                </p:cTn>
                              </p:par>
                              <p:par>
                                <p:cTn id="193" presetID="12" presetClass="entr" presetSubtype="8" fill="hold" grpId="0" nodeType="with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additive="base">
                                        <p:cTn id="195" dur="500"/>
                                        <p:tgtEl>
                                          <p:spTgt spid="55"/>
                                        </p:tgtEl>
                                        <p:attrNameLst>
                                          <p:attrName>ppt_x</p:attrName>
                                        </p:attrNameLst>
                                      </p:cBhvr>
                                      <p:tavLst>
                                        <p:tav tm="0">
                                          <p:val>
                                            <p:strVal val="#ppt_x-#ppt_w*1.125000"/>
                                          </p:val>
                                        </p:tav>
                                        <p:tav tm="100000">
                                          <p:val>
                                            <p:strVal val="#ppt_x"/>
                                          </p:val>
                                        </p:tav>
                                      </p:tavLst>
                                    </p:anim>
                                    <p:animEffect transition="in" filter="wipe(right)">
                                      <p:cBhvr>
                                        <p:cTn id="196" dur="500"/>
                                        <p:tgtEl>
                                          <p:spTgt spid="55"/>
                                        </p:tgtEl>
                                      </p:cBhvr>
                                    </p:animEffect>
                                  </p:childTnLst>
                                </p:cTn>
                              </p:par>
                              <p:par>
                                <p:cTn id="197" presetID="12" presetClass="entr" presetSubtype="8" fill="hold" grpId="0" nodeType="withEffect">
                                  <p:stCondLst>
                                    <p:cond delay="0"/>
                                  </p:stCondLst>
                                  <p:childTnLst>
                                    <p:set>
                                      <p:cBhvr>
                                        <p:cTn id="198" dur="1" fill="hold">
                                          <p:stCondLst>
                                            <p:cond delay="0"/>
                                          </p:stCondLst>
                                        </p:cTn>
                                        <p:tgtEl>
                                          <p:spTgt spid="54"/>
                                        </p:tgtEl>
                                        <p:attrNameLst>
                                          <p:attrName>style.visibility</p:attrName>
                                        </p:attrNameLst>
                                      </p:cBhvr>
                                      <p:to>
                                        <p:strVal val="visible"/>
                                      </p:to>
                                    </p:set>
                                    <p:anim calcmode="lin" valueType="num">
                                      <p:cBhvr additive="base">
                                        <p:cTn id="199" dur="500"/>
                                        <p:tgtEl>
                                          <p:spTgt spid="54"/>
                                        </p:tgtEl>
                                        <p:attrNameLst>
                                          <p:attrName>ppt_x</p:attrName>
                                        </p:attrNameLst>
                                      </p:cBhvr>
                                      <p:tavLst>
                                        <p:tav tm="0">
                                          <p:val>
                                            <p:strVal val="#ppt_x-#ppt_w*1.125000"/>
                                          </p:val>
                                        </p:tav>
                                        <p:tav tm="100000">
                                          <p:val>
                                            <p:strVal val="#ppt_x"/>
                                          </p:val>
                                        </p:tav>
                                      </p:tavLst>
                                    </p:anim>
                                    <p:animEffect transition="in" filter="wipe(right)">
                                      <p:cBhvr>
                                        <p:cTn id="200" dur="500"/>
                                        <p:tgtEl>
                                          <p:spTgt spid="54"/>
                                        </p:tgtEl>
                                      </p:cBhvr>
                                    </p:animEffect>
                                  </p:childTnLst>
                                </p:cTn>
                              </p:par>
                              <p:par>
                                <p:cTn id="201" presetID="12" presetClass="entr" presetSubtype="2" fill="hold" grpId="0" nodeType="withEffect">
                                  <p:stCondLst>
                                    <p:cond delay="0"/>
                                  </p:stCondLst>
                                  <p:childTnLst>
                                    <p:set>
                                      <p:cBhvr>
                                        <p:cTn id="202" dur="1" fill="hold">
                                          <p:stCondLst>
                                            <p:cond delay="0"/>
                                          </p:stCondLst>
                                        </p:cTn>
                                        <p:tgtEl>
                                          <p:spTgt spid="51"/>
                                        </p:tgtEl>
                                        <p:attrNameLst>
                                          <p:attrName>style.visibility</p:attrName>
                                        </p:attrNameLst>
                                      </p:cBhvr>
                                      <p:to>
                                        <p:strVal val="visible"/>
                                      </p:to>
                                    </p:set>
                                    <p:anim calcmode="lin" valueType="num">
                                      <p:cBhvr additive="base">
                                        <p:cTn id="203" dur="500"/>
                                        <p:tgtEl>
                                          <p:spTgt spid="51"/>
                                        </p:tgtEl>
                                        <p:attrNameLst>
                                          <p:attrName>ppt_x</p:attrName>
                                        </p:attrNameLst>
                                      </p:cBhvr>
                                      <p:tavLst>
                                        <p:tav tm="0">
                                          <p:val>
                                            <p:strVal val="#ppt_x+#ppt_w*1.125000"/>
                                          </p:val>
                                        </p:tav>
                                        <p:tav tm="100000">
                                          <p:val>
                                            <p:strVal val="#ppt_x"/>
                                          </p:val>
                                        </p:tav>
                                      </p:tavLst>
                                    </p:anim>
                                    <p:animEffect transition="in" filter="wipe(left)">
                                      <p:cBhvr>
                                        <p:cTn id="204" dur="500"/>
                                        <p:tgtEl>
                                          <p:spTgt spid="51"/>
                                        </p:tgtEl>
                                      </p:cBhvr>
                                    </p:animEffect>
                                  </p:childTnLst>
                                </p:cTn>
                              </p:par>
                              <p:par>
                                <p:cTn id="205" presetID="12" presetClass="entr" presetSubtype="2"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anim calcmode="lin" valueType="num">
                                      <p:cBhvr additive="base">
                                        <p:cTn id="207" dur="500"/>
                                        <p:tgtEl>
                                          <p:spTgt spid="50"/>
                                        </p:tgtEl>
                                        <p:attrNameLst>
                                          <p:attrName>ppt_x</p:attrName>
                                        </p:attrNameLst>
                                      </p:cBhvr>
                                      <p:tavLst>
                                        <p:tav tm="0">
                                          <p:val>
                                            <p:strVal val="#ppt_x+#ppt_w*1.125000"/>
                                          </p:val>
                                        </p:tav>
                                        <p:tav tm="100000">
                                          <p:val>
                                            <p:strVal val="#ppt_x"/>
                                          </p:val>
                                        </p:tav>
                                      </p:tavLst>
                                    </p:anim>
                                    <p:animEffect transition="in" filter="wipe(left)">
                                      <p:cBhvr>
                                        <p:cTn id="208" dur="500"/>
                                        <p:tgtEl>
                                          <p:spTgt spid="50"/>
                                        </p:tgtEl>
                                      </p:cBhvr>
                                    </p:animEffect>
                                  </p:childTnLst>
                                </p:cTn>
                              </p:par>
                            </p:childTnLst>
                          </p:cTn>
                        </p:par>
                        <p:par>
                          <p:cTn id="209" fill="hold">
                            <p:stCondLst>
                              <p:cond delay="4400"/>
                            </p:stCondLst>
                            <p:childTnLst>
                              <p:par>
                                <p:cTn id="210" presetID="18" presetClass="entr" presetSubtype="12" fill="hold" grpId="0" nodeType="afterEffect">
                                  <p:stCondLst>
                                    <p:cond delay="0"/>
                                  </p:stCondLst>
                                  <p:childTnLst>
                                    <p:set>
                                      <p:cBhvr>
                                        <p:cTn id="211" dur="1" fill="hold">
                                          <p:stCondLst>
                                            <p:cond delay="0"/>
                                          </p:stCondLst>
                                        </p:cTn>
                                        <p:tgtEl>
                                          <p:spTgt spid="135"/>
                                        </p:tgtEl>
                                        <p:attrNameLst>
                                          <p:attrName>style.visibility</p:attrName>
                                        </p:attrNameLst>
                                      </p:cBhvr>
                                      <p:to>
                                        <p:strVal val="visible"/>
                                      </p:to>
                                    </p:set>
                                    <p:animEffect transition="in" filter="strips(downLeft)">
                                      <p:cBhvr>
                                        <p:cTn id="212" dur="500"/>
                                        <p:tgtEl>
                                          <p:spTgt spid="135"/>
                                        </p:tgtEl>
                                      </p:cBhvr>
                                    </p:animEffect>
                                  </p:childTnLst>
                                </p:cTn>
                              </p:par>
                            </p:childTnLst>
                          </p:cTn>
                        </p:par>
                        <p:par>
                          <p:cTn id="213" fill="hold">
                            <p:stCondLst>
                              <p:cond delay="4900"/>
                            </p:stCondLst>
                            <p:childTnLst>
                              <p:par>
                                <p:cTn id="214" presetID="10" presetClass="entr" presetSubtype="0" fill="hold" grpId="0" nodeType="afterEffect">
                                  <p:stCondLst>
                                    <p:cond delay="0"/>
                                  </p:stCondLst>
                                  <p:childTnLst>
                                    <p:set>
                                      <p:cBhvr>
                                        <p:cTn id="215" dur="1" fill="hold">
                                          <p:stCondLst>
                                            <p:cond delay="0"/>
                                          </p:stCondLst>
                                        </p:cTn>
                                        <p:tgtEl>
                                          <p:spTgt spid="136"/>
                                        </p:tgtEl>
                                        <p:attrNameLst>
                                          <p:attrName>style.visibility</p:attrName>
                                        </p:attrNameLst>
                                      </p:cBhvr>
                                      <p:to>
                                        <p:strVal val="visible"/>
                                      </p:to>
                                    </p:set>
                                    <p:animEffect transition="in" filter="fade">
                                      <p:cBhvr>
                                        <p:cTn id="216" dur="2000"/>
                                        <p:tgtEl>
                                          <p:spTgt spid="136"/>
                                        </p:tgtEl>
                                      </p:cBhvr>
                                    </p:animEffect>
                                  </p:childTnLst>
                                </p:cTn>
                              </p:par>
                            </p:childTnLst>
                          </p:cTn>
                        </p:par>
                        <p:par>
                          <p:cTn id="217" fill="hold">
                            <p:stCondLst>
                              <p:cond delay="6900"/>
                            </p:stCondLst>
                            <p:childTnLst>
                              <p:par>
                                <p:cTn id="218" presetID="22" presetClass="entr" presetSubtype="8" fill="hold" grpId="0" nodeType="afterEffect" nodePh="1">
                                  <p:stCondLst>
                                    <p:cond delay="0"/>
                                  </p:stCondLst>
                                  <p:endCondLst>
                                    <p:cond evt="begin" delay="0">
                                      <p:tn val="218"/>
                                    </p:cond>
                                  </p:endCondLst>
                                  <p:childTnLst>
                                    <p:set>
                                      <p:cBhvr>
                                        <p:cTn id="219" dur="1" fill="hold">
                                          <p:stCondLst>
                                            <p:cond delay="0"/>
                                          </p:stCondLst>
                                        </p:cTn>
                                        <p:tgtEl>
                                          <p:spTgt spid="64"/>
                                        </p:tgtEl>
                                        <p:attrNameLst>
                                          <p:attrName>style.visibility</p:attrName>
                                        </p:attrNameLst>
                                      </p:cBhvr>
                                      <p:to>
                                        <p:strVal val="visible"/>
                                      </p:to>
                                    </p:set>
                                    <p:animEffect transition="in" filter="wipe(left)">
                                      <p:cBhvr>
                                        <p:cTn id="22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135" grpId="0"/>
      <p:bldP spid="36" grpId="0" animBg="1"/>
      <p:bldP spid="36" grpId="1" animBg="1"/>
      <p:bldP spid="36" grpId="2" animBg="1"/>
      <p:bldP spid="39" grpId="0" animBg="1"/>
      <p:bldP spid="39" grpId="1" animBg="1"/>
      <p:bldP spid="39" grpId="2" animBg="1"/>
      <p:bldP spid="40" grpId="0" animBg="1"/>
      <p:bldP spid="40" grpId="1" animBg="1"/>
      <p:bldP spid="40" grpId="2" animBg="1"/>
      <p:bldP spid="43" grpId="0" animBg="1"/>
      <p:bldP spid="43" grpId="1" animBg="1"/>
      <p:bldP spid="43" grpId="2" animBg="1"/>
      <p:bldP spid="44" grpId="0" animBg="1"/>
      <p:bldP spid="44" grpId="1" animBg="1"/>
      <p:bldP spid="44" grpId="2" animBg="1"/>
      <p:bldP spid="47" grpId="0" animBg="1"/>
      <p:bldP spid="47" grpId="1" animBg="1"/>
      <p:bldP spid="47" grpId="2" animBg="1"/>
      <p:bldP spid="48" grpId="0" animBg="1"/>
      <p:bldP spid="48" grpId="1" animBg="1"/>
      <p:bldP spid="48" grpId="2" animBg="1"/>
      <p:bldP spid="136" grpId="0"/>
      <p:bldP spid="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14300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852936" y="1773787"/>
            <a:ext cx="3272050" cy="707886"/>
          </a:xfrm>
          <a:prstGeom prst="rect">
            <a:avLst/>
          </a:prstGeom>
          <a:noFill/>
        </p:spPr>
        <p:txBody>
          <a:bodyPr wrap="none" rtlCol="0">
            <a:spAutoFit/>
          </a:bodyPr>
          <a:lstStyle/>
          <a:p>
            <a:r>
              <a:rPr lang="zh-CN" altLang="en-US" sz="4000" b="1" dirty="0">
                <a:latin typeface="方正兰亭细黑_GBK" pitchFamily="2" charset="-122"/>
                <a:ea typeface="方正兰亭细黑_GBK" pitchFamily="2" charset="-122"/>
              </a:rPr>
              <a:t>总体方案设计</a:t>
            </a:r>
          </a:p>
        </p:txBody>
      </p:sp>
      <p:sp>
        <p:nvSpPr>
          <p:cNvPr id="15" name="TextBox 14"/>
          <p:cNvSpPr txBox="1"/>
          <p:nvPr/>
        </p:nvSpPr>
        <p:spPr>
          <a:xfrm>
            <a:off x="1318912" y="2896650"/>
            <a:ext cx="1245992" cy="307777"/>
          </a:xfrm>
          <a:prstGeom prst="rect">
            <a:avLst/>
          </a:prstGeom>
          <a:noFill/>
        </p:spPr>
        <p:txBody>
          <a:bodyPr wrap="square" lIns="0" tIns="0" rIns="0" bIns="0" rtlCol="0">
            <a:spAutoFit/>
          </a:bodyPr>
          <a:lstStyle/>
          <a:p>
            <a:r>
              <a:rPr lang="zh-CN" altLang="en-US" sz="2000" dirty="0">
                <a:solidFill>
                  <a:schemeClr val="bg1"/>
                </a:solidFill>
                <a:latin typeface="微软雅黑" pitchFamily="34" charset="-122"/>
                <a:ea typeface="微软雅黑" pitchFamily="34" charset="-122"/>
              </a:rPr>
              <a:t>第二部分</a:t>
            </a:r>
          </a:p>
        </p:txBody>
      </p:sp>
      <p:grpSp>
        <p:nvGrpSpPr>
          <p:cNvPr id="3" name="组合 2"/>
          <p:cNvGrpSpPr/>
          <p:nvPr/>
        </p:nvGrpSpPr>
        <p:grpSpPr>
          <a:xfrm>
            <a:off x="1119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7"/>
          <p:cNvSpPr txBox="1"/>
          <p:nvPr/>
        </p:nvSpPr>
        <p:spPr>
          <a:xfrm>
            <a:off x="3286819" y="2490013"/>
            <a:ext cx="133882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软电极制备</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3286819" y="2936606"/>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硬件平台搭建</a:t>
            </a:r>
            <a:endParaRPr lang="zh-CN" altLang="en-US" dirty="0">
              <a:latin typeface="方正兰亭细黑_GBK" pitchFamily="2" charset="-122"/>
              <a:ea typeface="方正兰亭细黑_GBK" pitchFamily="2" charset="-122"/>
            </a:endParaRPr>
          </a:p>
        </p:txBody>
      </p:sp>
      <p:sp>
        <p:nvSpPr>
          <p:cNvPr id="20" name="TextBox 19"/>
          <p:cNvSpPr txBox="1"/>
          <p:nvPr/>
        </p:nvSpPr>
        <p:spPr>
          <a:xfrm>
            <a:off x="4625647" y="2537258"/>
            <a:ext cx="1636987"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PRESENT SITUATION</a:t>
            </a:r>
            <a:endParaRPr lang="zh-CN" altLang="en-US" sz="1200" dirty="0">
              <a:solidFill>
                <a:srgbClr val="1A3F6C"/>
              </a:solidFill>
              <a:latin typeface="Kozuka Gothic Pro R" pitchFamily="34" charset="-128"/>
              <a:ea typeface="Kozuka Gothic Pro R" pitchFamily="34" charset="-128"/>
            </a:endParaRPr>
          </a:p>
        </p:txBody>
      </p:sp>
      <p:sp>
        <p:nvSpPr>
          <p:cNvPr id="21" name="TextBox 20"/>
          <p:cNvSpPr txBox="1"/>
          <p:nvPr/>
        </p:nvSpPr>
        <p:spPr>
          <a:xfrm>
            <a:off x="4829228" y="2985026"/>
            <a:ext cx="1229824"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DEVELOPMENT</a:t>
            </a:r>
            <a:endParaRPr lang="zh-CN" altLang="en-US" sz="1200" dirty="0">
              <a:solidFill>
                <a:srgbClr val="1A3F6C"/>
              </a:solidFill>
              <a:latin typeface="Kozuka Gothic Pro R" pitchFamily="34" charset="-128"/>
              <a:ea typeface="Kozuka Gothic Pro R" pitchFamily="34" charset="-128"/>
            </a:endParaRPr>
          </a:p>
        </p:txBody>
      </p:sp>
      <p:sp>
        <p:nvSpPr>
          <p:cNvPr id="22" name="椭圆 21"/>
          <p:cNvSpPr/>
          <p:nvPr/>
        </p:nvSpPr>
        <p:spPr>
          <a:xfrm>
            <a:off x="2992932" y="251751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992932" y="295487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4" name="TextBox 18"/>
          <p:cNvSpPr txBox="1"/>
          <p:nvPr/>
        </p:nvSpPr>
        <p:spPr>
          <a:xfrm>
            <a:off x="3286819" y="3438884"/>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软件平台设计</a:t>
            </a:r>
            <a:endParaRPr lang="zh-CN" altLang="en-US" dirty="0">
              <a:latin typeface="方正兰亭细黑_GBK" pitchFamily="2" charset="-122"/>
              <a:ea typeface="方正兰亭细黑_GBK" pitchFamily="2" charset="-122"/>
            </a:endParaRPr>
          </a:p>
        </p:txBody>
      </p:sp>
      <p:sp>
        <p:nvSpPr>
          <p:cNvPr id="25" name="TextBox 20"/>
          <p:cNvSpPr txBox="1"/>
          <p:nvPr/>
        </p:nvSpPr>
        <p:spPr>
          <a:xfrm>
            <a:off x="4829228" y="3487304"/>
            <a:ext cx="1229824"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DEVELOPMENT</a:t>
            </a:r>
            <a:endParaRPr lang="zh-CN" altLang="en-US" sz="1200" dirty="0">
              <a:solidFill>
                <a:srgbClr val="1A3F6C"/>
              </a:solidFill>
              <a:latin typeface="Kozuka Gothic Pro R" pitchFamily="34" charset="-128"/>
              <a:ea typeface="Kozuka Gothic Pro R" pitchFamily="34" charset="-128"/>
            </a:endParaRPr>
          </a:p>
        </p:txBody>
      </p:sp>
      <p:sp>
        <p:nvSpPr>
          <p:cNvPr id="26" name="椭圆 25"/>
          <p:cNvSpPr/>
          <p:nvPr/>
        </p:nvSpPr>
        <p:spPr>
          <a:xfrm>
            <a:off x="2992932" y="345715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555172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right)">
                                      <p:cBhvr>
                                        <p:cTn id="43" dur="500"/>
                                        <p:tgtEl>
                                          <p:spTgt spid="20"/>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childTnLst>
                          </p:cTn>
                        </p:par>
                        <p:par>
                          <p:cTn id="48" fill="hold">
                            <p:stCondLst>
                              <p:cond delay="2100"/>
                            </p:stCondLst>
                            <p:childTnLst>
                              <p:par>
                                <p:cTn id="49" presetID="22" presetClass="entr" presetSubtype="8" fill="hold" grpId="0" nodeType="afterEffect" nodePh="1">
                                  <p:stCondLst>
                                    <p:cond delay="0"/>
                                  </p:stCondLst>
                                  <p:endCondLst>
                                    <p:cond evt="begin" delay="0">
                                      <p:tn val="49"/>
                                    </p:cond>
                                  </p:end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ppt_x</p:attrName>
                                        </p:attrNameLst>
                                      </p:cBhvr>
                                      <p:tavLst>
                                        <p:tav tm="0">
                                          <p:val>
                                            <p:strVal val="#ppt_x-#ppt_w*1.125000"/>
                                          </p:val>
                                        </p:tav>
                                        <p:tav tm="100000">
                                          <p:val>
                                            <p:strVal val="#ppt_x"/>
                                          </p:val>
                                        </p:tav>
                                      </p:tavLst>
                                    </p:anim>
                                    <p:animEffect transition="in" filter="wipe(right)">
                                      <p:cBhvr>
                                        <p:cTn id="55" dur="500"/>
                                        <p:tgtEl>
                                          <p:spTgt spid="26"/>
                                        </p:tgtEl>
                                      </p:cBhvr>
                                    </p:animEffect>
                                  </p:childTnLst>
                                </p:cTn>
                              </p:par>
                              <p:par>
                                <p:cTn id="56" presetID="12" presetClass="entr" presetSubtype="8" fill="hold" grpId="0" nodeType="withEffect">
                                  <p:stCondLst>
                                    <p:cond delay="3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p:tgtEl>
                                          <p:spTgt spid="24"/>
                                        </p:tgtEl>
                                        <p:attrNameLst>
                                          <p:attrName>ppt_x</p:attrName>
                                        </p:attrNameLst>
                                      </p:cBhvr>
                                      <p:tavLst>
                                        <p:tav tm="0">
                                          <p:val>
                                            <p:strVal val="#ppt_x-#ppt_w*1.125000"/>
                                          </p:val>
                                        </p:tav>
                                        <p:tav tm="100000">
                                          <p:val>
                                            <p:strVal val="#ppt_x"/>
                                          </p:val>
                                        </p:tav>
                                      </p:tavLst>
                                    </p:anim>
                                    <p:animEffect transition="in" filter="wipe(right)">
                                      <p:cBhvr>
                                        <p:cTn id="59" dur="500"/>
                                        <p:tgtEl>
                                          <p:spTgt spid="24"/>
                                        </p:tgtEl>
                                      </p:cBhvr>
                                    </p:animEffect>
                                  </p:childTnLst>
                                </p:cTn>
                              </p:par>
                              <p:par>
                                <p:cTn id="60" presetID="12" presetClass="entr" presetSubtype="8" fill="hold" grpId="0" nodeType="withEffect">
                                  <p:stCondLst>
                                    <p:cond delay="60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500"/>
                                        <p:tgtEl>
                                          <p:spTgt spid="25"/>
                                        </p:tgtEl>
                                        <p:attrNameLst>
                                          <p:attrName>ppt_x</p:attrName>
                                        </p:attrNameLst>
                                      </p:cBhvr>
                                      <p:tavLst>
                                        <p:tav tm="0">
                                          <p:val>
                                            <p:strVal val="#ppt_x-#ppt_w*1.125000"/>
                                          </p:val>
                                        </p:tav>
                                        <p:tav tm="100000">
                                          <p:val>
                                            <p:strVal val="#ppt_x"/>
                                          </p:val>
                                        </p:tav>
                                      </p:tavLst>
                                    </p:anim>
                                    <p:animEffect transition="in" filter="wipe(right)">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0" grpId="0"/>
      <p:bldP spid="21" grpId="0"/>
      <p:bldP spid="22" grpId="0" animBg="1"/>
      <p:bldP spid="23" grpId="0" animBg="1"/>
      <p:bldP spid="14" grpId="0"/>
      <p:bldP spid="24" grpId="0"/>
      <p:bldP spid="25"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165942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软电极制备</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958746" y="267886"/>
            <a:ext cx="170110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84779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 name="TextBox 3"/>
          <p:cNvSpPr txBox="1"/>
          <p:nvPr/>
        </p:nvSpPr>
        <p:spPr>
          <a:xfrm>
            <a:off x="1902785" y="1061693"/>
            <a:ext cx="1683202" cy="338554"/>
          </a:xfrm>
          <a:prstGeom prst="rect">
            <a:avLst/>
          </a:prstGeom>
          <a:noFill/>
        </p:spPr>
        <p:txBody>
          <a:bodyPr wrap="square" rtlCol="0">
            <a:spAutoFit/>
          </a:bodyPr>
          <a:lstStyle/>
          <a:p>
            <a:r>
              <a:rPr lang="zh-CN" altLang="en-US" sz="1600" b="1" dirty="0" smtClean="0">
                <a:solidFill>
                  <a:srgbClr val="1A3F6C"/>
                </a:solidFill>
              </a:rPr>
              <a:t>液态金属选取：</a:t>
            </a:r>
            <a:endParaRPr lang="zh-CN" altLang="en-US" sz="1600" b="1" dirty="0">
              <a:solidFill>
                <a:srgbClr val="1A3F6C"/>
              </a:solidFill>
            </a:endParaRPr>
          </a:p>
        </p:txBody>
      </p:sp>
      <p:sp>
        <p:nvSpPr>
          <p:cNvPr id="5" name="TextBox 4"/>
          <p:cNvSpPr txBox="1"/>
          <p:nvPr/>
        </p:nvSpPr>
        <p:spPr>
          <a:xfrm>
            <a:off x="1924637" y="1346024"/>
            <a:ext cx="2407319" cy="1292662"/>
          </a:xfrm>
          <a:prstGeom prst="rect">
            <a:avLst/>
          </a:prstGeom>
          <a:noFill/>
        </p:spPr>
        <p:txBody>
          <a:bodyPr wrap="square" rtlCol="0">
            <a:spAutoFit/>
          </a:bodyPr>
          <a:lstStyle/>
          <a:p>
            <a:pPr>
              <a:lnSpc>
                <a:spcPct val="130000"/>
              </a:lnSpc>
            </a:pPr>
            <a:r>
              <a:rPr lang="zh-CN" altLang="en-US" sz="1200" dirty="0">
                <a:latin typeface="Times New Roman" panose="02020603050405020304" pitchFamily="18" charset="0"/>
                <a:ea typeface="微软雅黑" panose="020B0503020204020204" pitchFamily="34" charset="-122"/>
              </a:rPr>
              <a:t>镓</a:t>
            </a:r>
            <a:r>
              <a:rPr lang="en-US" altLang="zh-CN" sz="1200" dirty="0">
                <a:latin typeface="Times New Roman" panose="02020603050405020304" pitchFamily="18" charset="0"/>
                <a:ea typeface="微软雅黑" panose="020B0503020204020204" pitchFamily="34" charset="-122"/>
              </a:rPr>
              <a:t>:</a:t>
            </a:r>
            <a:r>
              <a:rPr lang="zh-CN" altLang="en-US" sz="1200" dirty="0">
                <a:latin typeface="Times New Roman" panose="02020603050405020304" pitchFamily="18" charset="0"/>
                <a:ea typeface="微软雅黑" panose="020B0503020204020204" pitchFamily="34" charset="-122"/>
              </a:rPr>
              <a:t>铟</a:t>
            </a:r>
            <a:r>
              <a:rPr lang="en-US" altLang="zh-CN" sz="1200" dirty="0">
                <a:latin typeface="Times New Roman" panose="02020603050405020304" pitchFamily="18" charset="0"/>
                <a:ea typeface="微软雅黑" panose="020B0503020204020204" pitchFamily="34" charset="-122"/>
              </a:rPr>
              <a:t>:</a:t>
            </a:r>
            <a:r>
              <a:rPr lang="zh-CN" altLang="en-US" sz="1200" dirty="0" smtClean="0">
                <a:latin typeface="Times New Roman" panose="02020603050405020304" pitchFamily="18" charset="0"/>
                <a:ea typeface="微软雅黑" panose="020B0503020204020204" pitchFamily="34" charset="-122"/>
              </a:rPr>
              <a:t>锡</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en-US" altLang="zh-CN" sz="1200" dirty="0" smtClean="0">
                <a:latin typeface="Times New Roman" panose="02020603050405020304" pitchFamily="18" charset="0"/>
                <a:ea typeface="微软雅黑" panose="020B0503020204020204" pitchFamily="34" charset="-122"/>
              </a:rPr>
              <a:t>=</a:t>
            </a:r>
            <a:r>
              <a:rPr lang="en-US" altLang="zh-CN" sz="1200" dirty="0">
                <a:latin typeface="Times New Roman" panose="02020603050405020304" pitchFamily="18" charset="0"/>
                <a:ea typeface="微软雅黑" panose="020B0503020204020204" pitchFamily="34" charset="-122"/>
              </a:rPr>
              <a:t>68.5% : 21.5% : 10</a:t>
            </a:r>
            <a:r>
              <a:rPr lang="en-US" altLang="zh-CN" sz="1200" dirty="0" smtClean="0">
                <a:latin typeface="Times New Roman" panose="02020603050405020304" pitchFamily="18" charset="0"/>
                <a:ea typeface="微软雅黑" panose="020B0503020204020204" pitchFamily="34" charset="-122"/>
              </a:rPr>
              <a:t>%</a:t>
            </a:r>
          </a:p>
          <a:p>
            <a:pPr>
              <a:lnSpc>
                <a:spcPct val="130000"/>
              </a:lnSpc>
            </a:pPr>
            <a:r>
              <a:rPr lang="zh-CN" altLang="zh-CN" sz="1200" dirty="0" smtClean="0">
                <a:latin typeface="Times New Roman" panose="02020603050405020304" pitchFamily="18" charset="0"/>
                <a:ea typeface="微软雅黑" panose="020B0503020204020204" pitchFamily="34" charset="-122"/>
              </a:rPr>
              <a:t>熔点</a:t>
            </a:r>
            <a:r>
              <a:rPr lang="zh-CN" altLang="en-US" sz="1200" dirty="0" smtClean="0">
                <a:latin typeface="Times New Roman" panose="02020603050405020304" pitchFamily="18" charset="0"/>
                <a:ea typeface="微软雅黑" panose="020B0503020204020204" pitchFamily="34" charset="-122"/>
              </a:rPr>
              <a:t>：</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19 </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30000"/>
              </a:lnSpc>
            </a:pPr>
            <a:r>
              <a:rPr lang="zh-CN" altLang="en-US" sz="1200" dirty="0" smtClean="0">
                <a:latin typeface="Times New Roman" panose="02020603050405020304" pitchFamily="18" charset="0"/>
                <a:ea typeface="微软雅黑" pitchFamily="34" charset="-122"/>
                <a:cs typeface="Times New Roman" panose="02020603050405020304" pitchFamily="18" charset="0"/>
              </a:rPr>
              <a:t>低电阻率：</a:t>
            </a:r>
            <a:r>
              <a:rPr lang="en-US" altLang="zh-CN" sz="1200" dirty="0" smtClean="0">
                <a:latin typeface="Times New Roman" panose="02020603050405020304" pitchFamily="18" charset="0"/>
                <a:ea typeface="微软雅黑" panose="020B0503020204020204" pitchFamily="34" charset="-122"/>
              </a:rPr>
              <a:t>0.435 </a:t>
            </a:r>
            <a:r>
              <a:rPr lang="el-GR" altLang="zh-CN" sz="1200" dirty="0" smtClean="0">
                <a:latin typeface="Times New Roman" panose="02020603050405020304" pitchFamily="18" charset="0"/>
                <a:ea typeface="微软雅黑" panose="020B0503020204020204" pitchFamily="34" charset="-122"/>
                <a:cs typeface="Adobe Devanagari" panose="02040503050201020203" pitchFamily="18" charset="0"/>
              </a:rPr>
              <a:t>Ω</a:t>
            </a:r>
            <a:r>
              <a:rPr lang="en-US" altLang="zh-CN" sz="1200" dirty="0" smtClean="0">
                <a:latin typeface="Times New Roman" panose="02020603050405020304" pitchFamily="18" charset="0"/>
                <a:ea typeface="微软雅黑" panose="020B0503020204020204" pitchFamily="34" charset="-122"/>
                <a:cs typeface="Adobe Devanagari" panose="02040503050201020203" pitchFamily="18" charset="0"/>
              </a:rPr>
              <a:t>·m</a:t>
            </a:r>
          </a:p>
          <a:p>
            <a:pPr>
              <a:lnSpc>
                <a:spcPct val="130000"/>
              </a:lnSpc>
            </a:pPr>
            <a:r>
              <a:rPr lang="zh-CN" altLang="zh-CN" sz="1200" dirty="0">
                <a:latin typeface="Times New Roman" panose="02020603050405020304" pitchFamily="18" charset="0"/>
                <a:ea typeface="微软雅黑" panose="020B0503020204020204" pitchFamily="34" charset="-122"/>
              </a:rPr>
              <a:t>超低蒸气压（在</a:t>
            </a:r>
            <a:r>
              <a:rPr lang="en-US" altLang="zh-CN" sz="1200" dirty="0">
                <a:latin typeface="Times New Roman" panose="02020603050405020304" pitchFamily="18" charset="0"/>
                <a:ea typeface="微软雅黑" panose="020B0503020204020204" pitchFamily="34" charset="-122"/>
              </a:rPr>
              <a:t>500 </a:t>
            </a:r>
            <a:r>
              <a:rPr lang="zh-CN" altLang="zh-CN" sz="1200" dirty="0">
                <a:latin typeface="Times New Roman" panose="02020603050405020304" pitchFamily="18" charset="0"/>
                <a:ea typeface="微软雅黑" panose="020B0503020204020204" pitchFamily="34" charset="-122"/>
              </a:rPr>
              <a:t>℃下</a:t>
            </a:r>
            <a:r>
              <a:rPr lang="en-US" altLang="zh-CN" sz="1200" dirty="0">
                <a:latin typeface="Times New Roman" panose="02020603050405020304" pitchFamily="18" charset="0"/>
                <a:ea typeface="微软雅黑" panose="020B0503020204020204" pitchFamily="34" charset="-122"/>
              </a:rPr>
              <a:t>&lt;10</a:t>
            </a:r>
            <a:r>
              <a:rPr lang="en-US" altLang="zh-CN" sz="1200" baseline="30000" dirty="0">
                <a:latin typeface="Times New Roman" panose="02020603050405020304" pitchFamily="18" charset="0"/>
                <a:ea typeface="微软雅黑" panose="020B0503020204020204" pitchFamily="34" charset="-122"/>
              </a:rPr>
              <a:t>-6</a:t>
            </a:r>
            <a:r>
              <a:rPr lang="en-US" altLang="zh-CN" sz="1200" dirty="0">
                <a:latin typeface="Times New Roman" panose="02020603050405020304" pitchFamily="18" charset="0"/>
                <a:ea typeface="微软雅黑" panose="020B0503020204020204" pitchFamily="34" charset="-122"/>
              </a:rPr>
              <a:t> </a:t>
            </a:r>
            <a:r>
              <a:rPr lang="en-US" altLang="zh-CN" sz="1200" dirty="0" smtClean="0">
                <a:latin typeface="Times New Roman" panose="02020603050405020304" pitchFamily="18" charset="0"/>
                <a:ea typeface="微软雅黑" panose="020B0503020204020204" pitchFamily="34" charset="-122"/>
              </a:rPr>
              <a:t>Pa</a:t>
            </a:r>
            <a:r>
              <a:rPr lang="zh-CN" altLang="en-US" sz="1200" dirty="0" smtClean="0">
                <a:latin typeface="Times New Roman" panose="02020603050405020304" pitchFamily="18" charset="0"/>
                <a:ea typeface="微软雅黑" panose="020B0503020204020204" pitchFamily="34" charset="-122"/>
              </a:rPr>
              <a:t>）</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
        <p:nvSpPr>
          <p:cNvPr id="61" name="TextBox 60"/>
          <p:cNvSpPr txBox="1"/>
          <p:nvPr/>
        </p:nvSpPr>
        <p:spPr>
          <a:xfrm>
            <a:off x="1854182" y="3127799"/>
            <a:ext cx="1683202" cy="338554"/>
          </a:xfrm>
          <a:prstGeom prst="rect">
            <a:avLst/>
          </a:prstGeom>
          <a:noFill/>
        </p:spPr>
        <p:txBody>
          <a:bodyPr wrap="square" rtlCol="0">
            <a:spAutoFit/>
          </a:bodyPr>
          <a:lstStyle/>
          <a:p>
            <a:r>
              <a:rPr lang="zh-CN" altLang="en-US" sz="1600" b="1" dirty="0" smtClean="0">
                <a:solidFill>
                  <a:srgbClr val="1A3F6C"/>
                </a:solidFill>
              </a:rPr>
              <a:t>软电极设计模型：</a:t>
            </a:r>
            <a:endParaRPr lang="zh-CN" altLang="en-US" sz="1600" b="1" dirty="0">
              <a:solidFill>
                <a:srgbClr val="1A3F6C"/>
              </a:solidFill>
            </a:endParaRPr>
          </a:p>
        </p:txBody>
      </p:sp>
      <p:sp>
        <p:nvSpPr>
          <p:cNvPr id="63" name="TextBox 62"/>
          <p:cNvSpPr txBox="1"/>
          <p:nvPr/>
        </p:nvSpPr>
        <p:spPr>
          <a:xfrm>
            <a:off x="4307003" y="2905467"/>
            <a:ext cx="1683202" cy="338554"/>
          </a:xfrm>
          <a:prstGeom prst="rect">
            <a:avLst/>
          </a:prstGeom>
          <a:noFill/>
        </p:spPr>
        <p:txBody>
          <a:bodyPr wrap="square" rtlCol="0">
            <a:spAutoFit/>
          </a:bodyPr>
          <a:lstStyle/>
          <a:p>
            <a:r>
              <a:rPr lang="zh-CN" altLang="en-US" sz="1600" b="1" dirty="0" smtClean="0">
                <a:solidFill>
                  <a:srgbClr val="1A3F6C"/>
                </a:solidFill>
              </a:rPr>
              <a:t>供液系统设计：</a:t>
            </a:r>
            <a:endParaRPr lang="zh-CN" altLang="en-US" sz="1600" b="1" dirty="0">
              <a:solidFill>
                <a:srgbClr val="1A3F6C"/>
              </a:solidFill>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21" name="图片 20"/>
          <p:cNvPicPr/>
          <p:nvPr/>
        </p:nvPicPr>
        <p:blipFill>
          <a:blip r:embed="rId5">
            <a:extLst>
              <a:ext uri="{28A0092B-C50C-407E-A947-70E740481C1C}">
                <a14:useLocalDpi xmlns:a14="http://schemas.microsoft.com/office/drawing/2010/main" val="0"/>
              </a:ext>
            </a:extLst>
          </a:blip>
          <a:srcRect/>
          <a:stretch>
            <a:fillRect/>
          </a:stretch>
        </p:blipFill>
        <p:spPr bwMode="auto">
          <a:xfrm>
            <a:off x="267206" y="1101867"/>
            <a:ext cx="1340614" cy="1049144"/>
          </a:xfrm>
          <a:prstGeom prst="rect">
            <a:avLst/>
          </a:prstGeom>
          <a:noFill/>
          <a:ln>
            <a:noFill/>
          </a:ln>
        </p:spPr>
      </p:pic>
      <p:graphicFrame>
        <p:nvGraphicFramePr>
          <p:cNvPr id="3" name="对象 2"/>
          <p:cNvGraphicFramePr>
            <a:graphicFrameLocks noChangeAspect="1"/>
          </p:cNvGraphicFramePr>
          <p:nvPr>
            <p:extLst>
              <p:ext uri="{D42A27DB-BD31-4B8C-83A1-F6EECF244321}">
                <p14:modId xmlns:p14="http://schemas.microsoft.com/office/powerpoint/2010/main" val="1414839061"/>
              </p:ext>
            </p:extLst>
          </p:nvPr>
        </p:nvGraphicFramePr>
        <p:xfrm>
          <a:off x="182960" y="3144362"/>
          <a:ext cx="1528147" cy="1528147"/>
        </p:xfrm>
        <a:graphic>
          <a:graphicData uri="http://schemas.openxmlformats.org/presentationml/2006/ole">
            <mc:AlternateContent xmlns:mc="http://schemas.openxmlformats.org/markup-compatibility/2006">
              <mc:Choice xmlns:v="urn:schemas-microsoft-com:vml" Requires="v">
                <p:oleObj spid="_x0000_s1072" name="Visio" r:id="rId6" imgW="1667007" imgH="1667031" progId="Visio.Drawing.15">
                  <p:embed/>
                </p:oleObj>
              </mc:Choice>
              <mc:Fallback>
                <p:oleObj name="Visio" r:id="rId6" imgW="1667007" imgH="1667031"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960" y="3144362"/>
                        <a:ext cx="1528147" cy="1528147"/>
                      </a:xfrm>
                      <a:prstGeom prst="rect">
                        <a:avLst/>
                      </a:prstGeom>
                      <a:solidFill>
                        <a:schemeClr val="bg1">
                          <a:lumMod val="85000"/>
                        </a:schemeClr>
                      </a:solid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89373154"/>
              </p:ext>
            </p:extLst>
          </p:nvPr>
        </p:nvGraphicFramePr>
        <p:xfrm>
          <a:off x="3704110" y="903817"/>
          <a:ext cx="3070070" cy="1924050"/>
        </p:xfrm>
        <a:graphic>
          <a:graphicData uri="http://schemas.openxmlformats.org/presentationml/2006/ole">
            <mc:AlternateContent xmlns:mc="http://schemas.openxmlformats.org/markup-compatibility/2006">
              <mc:Choice xmlns:v="urn:schemas-microsoft-com:vml" Requires="v">
                <p:oleObj spid="_x0000_s1073" name="Visio" r:id="rId8" imgW="3581304" imgH="1933419" progId="Visio.Drawing.15">
                  <p:embed/>
                </p:oleObj>
              </mc:Choice>
              <mc:Fallback>
                <p:oleObj name="Visio" r:id="rId8" imgW="3581304" imgH="1933419" progId="Visio.Drawing.15">
                  <p:embed/>
                  <p:pic>
                    <p:nvPicPr>
                      <p:cNvPr id="0" name="Object 3"/>
                      <p:cNvPicPr>
                        <a:picLocks noChangeAspect="1" noChangeArrowheads="1"/>
                      </p:cNvPicPr>
                      <p:nvPr/>
                    </p:nvPicPr>
                    <p:blipFill>
                      <a:blip r:embed="rId9"/>
                      <a:srcRect/>
                      <a:stretch>
                        <a:fillRect/>
                      </a:stretch>
                    </p:blipFill>
                    <p:spPr bwMode="auto">
                      <a:xfrm>
                        <a:off x="3704110" y="903817"/>
                        <a:ext cx="3070070" cy="1924050"/>
                      </a:xfrm>
                      <a:prstGeom prst="rect">
                        <a:avLst/>
                      </a:prstGeom>
                      <a:noFill/>
                    </p:spPr>
                  </p:pic>
                </p:oleObj>
              </mc:Fallback>
            </mc:AlternateContent>
          </a:graphicData>
        </a:graphic>
      </p:graphicFrame>
      <p:sp>
        <p:nvSpPr>
          <p:cNvPr id="30" name="TextBox 4"/>
          <p:cNvSpPr txBox="1"/>
          <p:nvPr/>
        </p:nvSpPr>
        <p:spPr>
          <a:xfrm>
            <a:off x="1899684" y="3507145"/>
            <a:ext cx="2407319" cy="1292662"/>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不锈钢点胶针头：内径：</a:t>
            </a:r>
            <a:r>
              <a:rPr lang="en-US" altLang="zh-CN" sz="1200" dirty="0" smtClean="0">
                <a:latin typeface="Times New Roman" panose="02020603050405020304" pitchFamily="18" charset="0"/>
                <a:ea typeface="微软雅黑" panose="020B0503020204020204" pitchFamily="34" charset="-122"/>
              </a:rPr>
              <a:t>0.06 mm</a:t>
            </a:r>
          </a:p>
          <a:p>
            <a:pPr>
              <a:lnSpc>
                <a:spcPct val="130000"/>
              </a:lnSpc>
            </a:pPr>
            <a:r>
              <a:rPr lang="zh-CN" altLang="en-US" sz="1200" dirty="0" smtClean="0">
                <a:latin typeface="Times New Roman" panose="02020603050405020304" pitchFamily="18" charset="0"/>
                <a:ea typeface="微软雅黑" panose="020B0503020204020204" pitchFamily="34" charset="-122"/>
              </a:rPr>
              <a:t>非金属镀层：</a:t>
            </a:r>
            <a:r>
              <a:rPr lang="en-US" altLang="zh-CN" sz="1200" dirty="0" smtClean="0">
                <a:latin typeface="Times New Roman" panose="02020603050405020304" pitchFamily="18" charset="0"/>
                <a:ea typeface="微软雅黑" panose="020B0503020204020204" pitchFamily="34" charset="-122"/>
              </a:rPr>
              <a:t>20 </a:t>
            </a:r>
            <a:r>
              <a:rPr lang="en-US" altLang="zh-CN" sz="1200" dirty="0" err="1" smtClean="0">
                <a:latin typeface="Times New Roman" panose="02020603050405020304" pitchFamily="18" charset="0"/>
                <a:ea typeface="微软雅黑" panose="020B0503020204020204" pitchFamily="34" charset="-122"/>
              </a:rPr>
              <a:t>μm</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液态金属存储：注射器针筒</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itchFamily="34" charset="-122"/>
                <a:cs typeface="Times New Roman" panose="02020603050405020304" pitchFamily="18" charset="0"/>
              </a:rPr>
              <a:t>低电阻率：</a:t>
            </a:r>
            <a:r>
              <a:rPr lang="en-US" altLang="zh-CN" sz="1200" dirty="0" smtClean="0">
                <a:latin typeface="Times New Roman" panose="02020603050405020304" pitchFamily="18" charset="0"/>
                <a:ea typeface="微软雅黑" panose="020B0503020204020204" pitchFamily="34" charset="-122"/>
              </a:rPr>
              <a:t>0.435 </a:t>
            </a:r>
            <a:r>
              <a:rPr lang="el-GR" altLang="zh-CN" sz="1200" dirty="0" smtClean="0">
                <a:latin typeface="Times New Roman" panose="02020603050405020304" pitchFamily="18" charset="0"/>
                <a:ea typeface="微软雅黑" panose="020B0503020204020204" pitchFamily="34" charset="-122"/>
                <a:cs typeface="Adobe Devanagari" panose="02040503050201020203" pitchFamily="18" charset="0"/>
              </a:rPr>
              <a:t>Ω</a:t>
            </a:r>
            <a:r>
              <a:rPr lang="en-US" altLang="zh-CN" sz="1200" dirty="0" smtClean="0">
                <a:latin typeface="Times New Roman" panose="02020603050405020304" pitchFamily="18" charset="0"/>
                <a:ea typeface="微软雅黑" panose="020B0503020204020204" pitchFamily="34" charset="-122"/>
                <a:cs typeface="Adobe Devanagari" panose="02040503050201020203" pitchFamily="18" charset="0"/>
              </a:rPr>
              <a:t>·m</a:t>
            </a:r>
          </a:p>
          <a:p>
            <a:pPr>
              <a:lnSpc>
                <a:spcPct val="130000"/>
              </a:lnSpc>
            </a:pPr>
            <a:r>
              <a:rPr lang="zh-CN" altLang="en-US" sz="1200" dirty="0" smtClean="0">
                <a:latin typeface="Times New Roman" panose="02020603050405020304" pitchFamily="18" charset="0"/>
                <a:ea typeface="微软雅黑" panose="020B0503020204020204" pitchFamily="34" charset="-122"/>
              </a:rPr>
              <a:t>过滤、防氧化处理</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
        <p:nvSpPr>
          <p:cNvPr id="31" name="TextBox 4"/>
          <p:cNvSpPr txBox="1"/>
          <p:nvPr/>
        </p:nvSpPr>
        <p:spPr>
          <a:xfrm>
            <a:off x="4450681" y="3297076"/>
            <a:ext cx="2407319" cy="1029064"/>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动力：旋转式压力计</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减小压力变化影响：</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en-US" altLang="zh-CN" sz="1200" dirty="0">
                <a:latin typeface="Times New Roman" panose="02020603050405020304" pitchFamily="18" charset="0"/>
                <a:ea typeface="微软雅黑" pitchFamily="34" charset="-122"/>
                <a:cs typeface="Times New Roman" panose="02020603050405020304" pitchFamily="18" charset="0"/>
              </a:rPr>
              <a:t> </a:t>
            </a:r>
            <a:r>
              <a:rPr lang="en-US" altLang="zh-CN" sz="1200" dirty="0" smtClean="0">
                <a:latin typeface="Times New Roman" panose="02020603050405020304" pitchFamily="18" charset="0"/>
                <a:ea typeface="微软雅黑" pitchFamily="34" charset="-122"/>
                <a:cs typeface="Times New Roman" panose="02020603050405020304" pitchFamily="18" charset="0"/>
              </a:rPr>
              <a:t>       </a:t>
            </a:r>
            <a:r>
              <a:rPr lang="zh-CN" altLang="en-US" sz="1200" dirty="0" smtClean="0">
                <a:latin typeface="Times New Roman" panose="02020603050405020304" pitchFamily="18" charset="0"/>
                <a:ea typeface="微软雅黑" pitchFamily="34" charset="-122"/>
                <a:cs typeface="Times New Roman" panose="02020603050405020304" pitchFamily="18" charset="0"/>
              </a:rPr>
              <a:t>硬塑料管、水替换空气</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Tree>
    <p:custDataLst>
      <p:tags r:id="rId2"/>
    </p:custDataLst>
    <p:extLst>
      <p:ext uri="{BB962C8B-B14F-4D97-AF65-F5344CB8AC3E}">
        <p14:creationId xmlns:p14="http://schemas.microsoft.com/office/powerpoint/2010/main" val="143842411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2" presetClass="entr" presetSubtype="1"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up)">
                                      <p:cBhvr>
                                        <p:cTn id="34" dur="500"/>
                                        <p:tgtEl>
                                          <p:spTgt spid="6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up)">
                                      <p:cBhvr>
                                        <p:cTn id="37" dur="500"/>
                                        <p:tgtEl>
                                          <p:spTgt spid="63"/>
                                        </p:tgtEl>
                                      </p:cBhvr>
                                    </p:animEffect>
                                  </p:childTnLst>
                                </p:cTn>
                              </p:par>
                            </p:childTnLst>
                          </p:cTn>
                        </p:par>
                        <p:par>
                          <p:cTn id="38" fill="hold">
                            <p:stCondLst>
                              <p:cond delay="1600"/>
                            </p:stCondLst>
                            <p:childTnLst>
                              <p:par>
                                <p:cTn id="39" presetID="10" presetClass="entr" presetSubtype="0" fill="hold" grpId="0" nodeType="after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2000"/>
                                        <p:tgtEl>
                                          <p:spTgt spid="87"/>
                                        </p:tgtEl>
                                      </p:cBhvr>
                                    </p:animEffect>
                                  </p:childTnLst>
                                </p:cTn>
                              </p:par>
                            </p:childTnLst>
                          </p:cTn>
                        </p:par>
                        <p:par>
                          <p:cTn id="42" fill="hold">
                            <p:stCondLst>
                              <p:cond delay="36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up)">
                                      <p:cBhvr>
                                        <p:cTn id="48" dur="500"/>
                                        <p:tgtEl>
                                          <p:spTgt spid="3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7" grpId="0"/>
      <p:bldP spid="4" grpId="0"/>
      <p:bldP spid="5" grpId="0"/>
      <p:bldP spid="61" grpId="0"/>
      <p:bldP spid="63" grpId="0"/>
      <p:bldP spid="20"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硬件平台搭建</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958746" y="267886"/>
            <a:ext cx="170110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84779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63" name="TextBox 62"/>
          <p:cNvSpPr txBox="1"/>
          <p:nvPr/>
        </p:nvSpPr>
        <p:spPr>
          <a:xfrm>
            <a:off x="649403" y="4156863"/>
            <a:ext cx="1683202" cy="338554"/>
          </a:xfrm>
          <a:prstGeom prst="rect">
            <a:avLst/>
          </a:prstGeom>
          <a:noFill/>
        </p:spPr>
        <p:txBody>
          <a:bodyPr wrap="square" rtlCol="0">
            <a:spAutoFit/>
          </a:bodyPr>
          <a:lstStyle/>
          <a:p>
            <a:r>
              <a:rPr lang="zh-CN" altLang="en-US" sz="1600" b="1" dirty="0" smtClean="0">
                <a:solidFill>
                  <a:srgbClr val="1A3F6C"/>
                </a:solidFill>
              </a:rPr>
              <a:t>系统组成：</a:t>
            </a:r>
            <a:endParaRPr lang="zh-CN" altLang="en-US" sz="1600" b="1" dirty="0">
              <a:solidFill>
                <a:srgbClr val="1A3F6C"/>
              </a:solidFill>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31" name="TextBox 4"/>
          <p:cNvSpPr txBox="1"/>
          <p:nvPr/>
        </p:nvSpPr>
        <p:spPr>
          <a:xfrm>
            <a:off x="1755086" y="4114436"/>
            <a:ext cx="4607614" cy="1052596"/>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三轴运动平台：安川电机</a:t>
            </a:r>
            <a:r>
              <a:rPr lang="en-US" altLang="zh-CN" sz="1200" dirty="0" smtClean="0">
                <a:latin typeface="Times New Roman" panose="02020603050405020304" pitchFamily="18" charset="0"/>
                <a:ea typeface="微软雅黑" panose="020B0503020204020204" pitchFamily="34" charset="-122"/>
              </a:rPr>
              <a:t>+</a:t>
            </a:r>
            <a:r>
              <a:rPr lang="zh-CN" altLang="en-US" sz="1200" dirty="0" smtClean="0">
                <a:latin typeface="Times New Roman" panose="02020603050405020304" pitchFamily="18" charset="0"/>
                <a:ea typeface="微软雅黑" panose="020B0503020204020204" pitchFamily="34" charset="-122"/>
              </a:rPr>
              <a:t>松下伺服控制器</a:t>
            </a:r>
            <a:r>
              <a:rPr lang="en-US" altLang="zh-CN" sz="1200" dirty="0" smtClean="0">
                <a:latin typeface="Times New Roman" panose="02020603050405020304" pitchFamily="18" charset="0"/>
                <a:ea typeface="微软雅黑" panose="020B0503020204020204" pitchFamily="34" charset="-122"/>
              </a:rPr>
              <a:t>+</a:t>
            </a:r>
            <a:r>
              <a:rPr lang="zh-CN" altLang="en-US" sz="1200" dirty="0" smtClean="0">
                <a:latin typeface="Times New Roman" panose="02020603050405020304" pitchFamily="18" charset="0"/>
                <a:ea typeface="微软雅黑" panose="020B0503020204020204" pitchFamily="34" charset="-122"/>
              </a:rPr>
              <a:t>固高运动控制卡</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en-US" altLang="zh-CN" sz="1200" dirty="0">
                <a:latin typeface="Times New Roman" panose="02020603050405020304" pitchFamily="18" charset="0"/>
                <a:ea typeface="微软雅黑" panose="020B0503020204020204" pitchFamily="34" charset="-122"/>
              </a:rPr>
              <a:t> </a:t>
            </a:r>
            <a:r>
              <a:rPr lang="en-US" altLang="zh-CN" sz="1200" dirty="0" smtClean="0">
                <a:latin typeface="Times New Roman" panose="02020603050405020304" pitchFamily="18" charset="0"/>
                <a:ea typeface="微软雅黑" panose="020B0503020204020204" pitchFamily="34" charset="-122"/>
              </a:rPr>
              <a:t>                          </a:t>
            </a:r>
            <a:r>
              <a:rPr lang="zh-CN" altLang="en-US" sz="1200" dirty="0" smtClean="0">
                <a:latin typeface="Times New Roman" panose="02020603050405020304" pitchFamily="18" charset="0"/>
                <a:ea typeface="微软雅黑" panose="020B0503020204020204" pitchFamily="34" charset="-122"/>
              </a:rPr>
              <a:t>精度：</a:t>
            </a:r>
            <a:r>
              <a:rPr lang="en-US" altLang="zh-CN" sz="1200" dirty="0" smtClean="0">
                <a:latin typeface="Times New Roman" panose="02020603050405020304" pitchFamily="18" charset="0"/>
                <a:ea typeface="微软雅黑" panose="020B0503020204020204" pitchFamily="34" charset="-122"/>
              </a:rPr>
              <a:t>5 </a:t>
            </a:r>
            <a:r>
              <a:rPr lang="en-US" altLang="zh-CN" sz="1200" dirty="0" err="1" smtClean="0">
                <a:latin typeface="Times New Roman" panose="02020603050405020304" pitchFamily="18" charset="0"/>
                <a:ea typeface="微软雅黑" panose="020B0503020204020204" pitchFamily="34" charset="-122"/>
              </a:rPr>
              <a:t>μm</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电源：</a:t>
            </a:r>
            <a:r>
              <a:rPr lang="en-US" altLang="zh-CN" sz="1200" dirty="0" smtClean="0">
                <a:latin typeface="Times New Roman" panose="02020603050405020304" pitchFamily="18" charset="0"/>
                <a:ea typeface="微软雅黑" panose="020B0503020204020204" pitchFamily="34" charset="-122"/>
              </a:rPr>
              <a:t>RC+</a:t>
            </a:r>
            <a:r>
              <a:rPr lang="zh-CN" altLang="en-US" sz="1200" dirty="0" smtClean="0">
                <a:latin typeface="Times New Roman" panose="02020603050405020304" pitchFamily="18" charset="0"/>
                <a:ea typeface="微软雅黑" panose="020B0503020204020204" pitchFamily="34" charset="-122"/>
              </a:rPr>
              <a:t>脉冲电源，电压</a:t>
            </a:r>
            <a:r>
              <a:rPr lang="en-US" altLang="zh-CN" sz="1200" dirty="0" smtClean="0">
                <a:latin typeface="Times New Roman" panose="02020603050405020304" pitchFamily="18" charset="0"/>
                <a:ea typeface="微软雅黑" panose="020B0503020204020204" pitchFamily="34" charset="-122"/>
              </a:rPr>
              <a:t>110 V</a:t>
            </a:r>
            <a:r>
              <a:rPr lang="zh-CN" altLang="en-US" sz="1200" dirty="0" smtClean="0">
                <a:latin typeface="Times New Roman" panose="02020603050405020304" pitchFamily="18" charset="0"/>
                <a:ea typeface="微软雅黑" panose="020B0503020204020204" pitchFamily="34" charset="-122"/>
              </a:rPr>
              <a:t>，占空比</a:t>
            </a:r>
            <a:r>
              <a:rPr lang="en-US" altLang="zh-CN" sz="1200" dirty="0" smtClean="0">
                <a:latin typeface="Times New Roman" panose="02020603050405020304" pitchFamily="18" charset="0"/>
                <a:ea typeface="微软雅黑" panose="020B0503020204020204" pitchFamily="34" charset="-122"/>
              </a:rPr>
              <a:t>40%</a:t>
            </a:r>
            <a:r>
              <a:rPr lang="zh-CN" altLang="en-US" sz="1200" dirty="0" smtClean="0">
                <a:latin typeface="Times New Roman" panose="02020603050405020304" pitchFamily="18" charset="0"/>
                <a:ea typeface="微软雅黑" panose="020B0503020204020204" pitchFamily="34" charset="-122"/>
              </a:rPr>
              <a:t>，频率</a:t>
            </a:r>
            <a:r>
              <a:rPr lang="en-US" altLang="zh-CN" sz="1200" dirty="0" smtClean="0">
                <a:latin typeface="Times New Roman" panose="02020603050405020304" pitchFamily="18" charset="0"/>
                <a:ea typeface="微软雅黑" panose="020B0503020204020204" pitchFamily="34" charset="-122"/>
              </a:rPr>
              <a:t>100 KHz</a:t>
            </a:r>
          </a:p>
          <a:p>
            <a:pPr>
              <a:lnSpc>
                <a:spcPct val="130000"/>
              </a:lnSpc>
            </a:pPr>
            <a:r>
              <a:rPr lang="zh-CN" altLang="en-US" sz="1200" dirty="0" smtClean="0">
                <a:latin typeface="Times New Roman" panose="02020603050405020304" pitchFamily="18" charset="0"/>
                <a:ea typeface="微软雅黑" pitchFamily="34" charset="-122"/>
                <a:cs typeface="Times New Roman" panose="02020603050405020304" pitchFamily="18" charset="0"/>
              </a:rPr>
              <a:t>放电检测装置、冲液装置等</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155168333"/>
              </p:ext>
            </p:extLst>
          </p:nvPr>
        </p:nvGraphicFramePr>
        <p:xfrm>
          <a:off x="1127878" y="788996"/>
          <a:ext cx="4990982" cy="3172660"/>
        </p:xfrm>
        <a:graphic>
          <a:graphicData uri="http://schemas.openxmlformats.org/presentationml/2006/ole">
            <mc:AlternateContent xmlns:mc="http://schemas.openxmlformats.org/markup-compatibility/2006">
              <mc:Choice xmlns:v="urn:schemas-microsoft-com:vml" Requires="v">
                <p:oleObj spid="_x0000_s2071" name="Visio" r:id="rId5" imgW="12544341" imgH="7915232" progId="Visio.Drawing.15">
                  <p:embed/>
                </p:oleObj>
              </mc:Choice>
              <mc:Fallback>
                <p:oleObj name="Visio" r:id="rId5" imgW="12544341" imgH="7915232" progId="Visio.Drawing.15">
                  <p:embed/>
                  <p:pic>
                    <p:nvPicPr>
                      <p:cNvPr id="0" name="Object 1"/>
                      <p:cNvPicPr>
                        <a:picLocks noChangeAspect="1" noChangeArrowheads="1"/>
                      </p:cNvPicPr>
                      <p:nvPr/>
                    </p:nvPicPr>
                    <p:blipFill>
                      <a:blip r:embed="rId6"/>
                      <a:srcRect/>
                      <a:stretch>
                        <a:fillRect/>
                      </a:stretch>
                    </p:blipFill>
                    <p:spPr bwMode="auto">
                      <a:xfrm>
                        <a:off x="1127878" y="788996"/>
                        <a:ext cx="4990982" cy="3172660"/>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276635306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up)">
                                      <p:cBhvr>
                                        <p:cTn id="27" dur="500"/>
                                        <p:tgtEl>
                                          <p:spTgt spid="63"/>
                                        </p:tgtEl>
                                      </p:cBhvr>
                                    </p:animEffect>
                                  </p:childTnLst>
                                </p:cTn>
                              </p:par>
                            </p:childTnLst>
                          </p:cTn>
                        </p:par>
                        <p:par>
                          <p:cTn id="28" fill="hold">
                            <p:stCondLst>
                              <p:cond delay="11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000"/>
                                        <p:tgtEl>
                                          <p:spTgt spid="87"/>
                                        </p:tgtEl>
                                      </p:cBhvr>
                                    </p:animEffect>
                                  </p:childTnLst>
                                </p:cTn>
                              </p:par>
                            </p:childTnLst>
                          </p:cTn>
                        </p:par>
                        <p:par>
                          <p:cTn id="32" fill="hold">
                            <p:stCondLst>
                              <p:cond delay="31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7" grpId="0"/>
      <p:bldP spid="63" grpId="0"/>
      <p:bldP spid="2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软件平台设计</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958746" y="267886"/>
            <a:ext cx="170110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84779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731520" y="66654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744831716"/>
              </p:ext>
            </p:extLst>
          </p:nvPr>
        </p:nvGraphicFramePr>
        <p:xfrm>
          <a:off x="792487" y="759706"/>
          <a:ext cx="5267325" cy="3676650"/>
        </p:xfrm>
        <a:graphic>
          <a:graphicData uri="http://schemas.openxmlformats.org/presentationml/2006/ole">
            <mc:AlternateContent xmlns:mc="http://schemas.openxmlformats.org/markup-compatibility/2006">
              <mc:Choice xmlns:v="urn:schemas-microsoft-com:vml" Requires="v">
                <p:oleObj spid="_x0000_s3095" name="Visio" r:id="rId5" imgW="5867496" imgH="4076800" progId="Visio.Drawing.15">
                  <p:embed/>
                </p:oleObj>
              </mc:Choice>
              <mc:Fallback>
                <p:oleObj name="Visio" r:id="rId5" imgW="5867496" imgH="407680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7" y="759706"/>
                        <a:ext cx="5267325" cy="367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椭圆 3"/>
          <p:cNvSpPr/>
          <p:nvPr/>
        </p:nvSpPr>
        <p:spPr>
          <a:xfrm>
            <a:off x="1485900" y="1173464"/>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5" name="椭圆 14"/>
          <p:cNvSpPr/>
          <p:nvPr/>
        </p:nvSpPr>
        <p:spPr>
          <a:xfrm>
            <a:off x="1485900" y="2066743"/>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椭圆 15"/>
          <p:cNvSpPr/>
          <p:nvPr/>
        </p:nvSpPr>
        <p:spPr>
          <a:xfrm>
            <a:off x="3680460" y="3375644"/>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椭圆 16"/>
          <p:cNvSpPr/>
          <p:nvPr/>
        </p:nvSpPr>
        <p:spPr>
          <a:xfrm>
            <a:off x="1584960" y="3864856"/>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 name="文本框 4"/>
          <p:cNvSpPr txBox="1"/>
          <p:nvPr/>
        </p:nvSpPr>
        <p:spPr>
          <a:xfrm>
            <a:off x="1077423" y="4588504"/>
            <a:ext cx="5206073" cy="523220"/>
          </a:xfrm>
          <a:prstGeom prst="rect">
            <a:avLst/>
          </a:prstGeom>
          <a:noFill/>
        </p:spPr>
        <p:txBody>
          <a:bodyPr wrap="square" rtlCol="0">
            <a:spAutoFit/>
          </a:bodyPr>
          <a:lstStyle/>
          <a:p>
            <a:r>
              <a:rPr lang="zh-CN" altLang="en-US" sz="1400" dirty="0" smtClean="0"/>
              <a:t>主要工作：接收操作指令、刷新界面、分析放电状态、计算目标</a:t>
            </a:r>
            <a:r>
              <a:rPr lang="en-US" altLang="zh-CN" sz="1400" dirty="0" smtClean="0"/>
              <a:t>	</a:t>
            </a:r>
            <a:r>
              <a:rPr lang="zh-CN" altLang="en-US" sz="1400" dirty="0" smtClean="0"/>
              <a:t>位置、串口通信等</a:t>
            </a:r>
            <a:endParaRPr lang="zh-CN" altLang="en-US" sz="1400" dirty="0"/>
          </a:p>
        </p:txBody>
      </p:sp>
    </p:spTree>
    <p:custDataLst>
      <p:tags r:id="rId2"/>
    </p:custDataLst>
    <p:extLst>
      <p:ext uri="{BB962C8B-B14F-4D97-AF65-F5344CB8AC3E}">
        <p14:creationId xmlns:p14="http://schemas.microsoft.com/office/powerpoint/2010/main" val="170691904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000"/>
                                        <p:tgtEl>
                                          <p:spTgt spid="87"/>
                                        </p:tgtEl>
                                      </p:cBhvr>
                                    </p:animEffect>
                                  </p:childTnLst>
                                </p:cTn>
                              </p:par>
                            </p:childTnLst>
                          </p:cTn>
                        </p:par>
                        <p:par>
                          <p:cTn id="29" fill="hold">
                            <p:stCondLst>
                              <p:cond delay="3100"/>
                            </p:stCondLst>
                            <p:childTnLst>
                              <p:par>
                                <p:cTn id="30" presetID="22" presetClass="entr" presetSubtype="8" fill="hold" grpId="0" nodeType="afterEffect" nodePh="1">
                                  <p:stCondLst>
                                    <p:cond delay="0"/>
                                  </p:stCondLst>
                                  <p:endCondLst>
                                    <p:cond evt="begin" delay="0">
                                      <p:tn val="30"/>
                                    </p:cond>
                                  </p:end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7"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54428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人机交互界面设计</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958746" y="267886"/>
            <a:ext cx="170110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84779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731520" y="66654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684668" y="1030119"/>
            <a:ext cx="5988651" cy="4066564"/>
            <a:chOff x="457737" y="813444"/>
            <a:chExt cx="5988651" cy="4066564"/>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37" y="813444"/>
              <a:ext cx="5988651" cy="4066564"/>
            </a:xfrm>
            <a:prstGeom prst="rect">
              <a:avLst/>
            </a:prstGeom>
          </p:spPr>
        </p:pic>
        <p:sp>
          <p:nvSpPr>
            <p:cNvPr id="6" name="圆角矩形 5"/>
            <p:cNvSpPr/>
            <p:nvPr/>
          </p:nvSpPr>
          <p:spPr>
            <a:xfrm>
              <a:off x="655320" y="1052488"/>
              <a:ext cx="2247900" cy="2429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55320" y="1340619"/>
              <a:ext cx="2247900" cy="3191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55320" y="1723198"/>
              <a:ext cx="2247900" cy="765207"/>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655320" y="2536396"/>
              <a:ext cx="2247900" cy="765207"/>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2958392" y="1075701"/>
              <a:ext cx="3302708" cy="222590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655320" y="3365047"/>
              <a:ext cx="5707380" cy="83230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655320" y="4241713"/>
              <a:ext cx="4500880" cy="45093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62906" y="722342"/>
            <a:ext cx="5206073" cy="307777"/>
          </a:xfrm>
          <a:prstGeom prst="rect">
            <a:avLst/>
          </a:prstGeom>
          <a:noFill/>
        </p:spPr>
        <p:txBody>
          <a:bodyPr wrap="square" rtlCol="0">
            <a:spAutoFit/>
          </a:bodyPr>
          <a:lstStyle/>
          <a:p>
            <a:r>
              <a:rPr lang="zh-CN" altLang="en-US" sz="1400" dirty="0" smtClean="0"/>
              <a:t>界面：共</a:t>
            </a:r>
            <a:r>
              <a:rPr lang="en-US" altLang="zh-CN" sz="1400" dirty="0" smtClean="0"/>
              <a:t>7</a:t>
            </a:r>
            <a:r>
              <a:rPr lang="zh-CN" altLang="en-US" sz="1400" dirty="0" smtClean="0"/>
              <a:t>个模块，分别实现不同的功能</a:t>
            </a:r>
            <a:endParaRPr lang="zh-CN" altLang="en-US" sz="1400" dirty="0"/>
          </a:p>
        </p:txBody>
      </p:sp>
    </p:spTree>
    <p:custDataLst>
      <p:tags r:id="rId1"/>
    </p:custDataLst>
    <p:extLst>
      <p:ext uri="{BB962C8B-B14F-4D97-AF65-F5344CB8AC3E}">
        <p14:creationId xmlns:p14="http://schemas.microsoft.com/office/powerpoint/2010/main" val="140702777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000"/>
                                        <p:tgtEl>
                                          <p:spTgt spid="87"/>
                                        </p:tgtEl>
                                      </p:cBhvr>
                                    </p:animEffect>
                                  </p:childTnLst>
                                </p:cTn>
                              </p:par>
                            </p:childTnLst>
                          </p:cTn>
                        </p:par>
                        <p:par>
                          <p:cTn id="29" fill="hold">
                            <p:stCondLst>
                              <p:cond delay="3100"/>
                            </p:stCondLst>
                            <p:childTnLst>
                              <p:par>
                                <p:cTn id="30" presetID="22" presetClass="entr" presetSubtype="8" fill="hold" grpId="0" nodeType="afterEffect" nodePh="1">
                                  <p:stCondLst>
                                    <p:cond delay="0"/>
                                  </p:stCondLst>
                                  <p:endCondLst>
                                    <p:cond evt="begin" delay="0">
                                      <p:tn val="30"/>
                                    </p:cond>
                                  </p:end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7"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54428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人机交互界面设计</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958746" y="267886"/>
            <a:ext cx="170110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84779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731520" y="66654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 name="图片 29"/>
          <p:cNvPicPr/>
          <p:nvPr/>
        </p:nvPicPr>
        <p:blipFill>
          <a:blip r:embed="rId4">
            <a:extLst>
              <a:ext uri="{28A0092B-C50C-407E-A947-70E740481C1C}">
                <a14:useLocalDpi xmlns:a14="http://schemas.microsoft.com/office/drawing/2010/main" val="0"/>
              </a:ext>
            </a:extLst>
          </a:blip>
          <a:srcRect l="3406" r="3624"/>
          <a:stretch>
            <a:fillRect/>
          </a:stretch>
        </p:blipFill>
        <p:spPr bwMode="auto">
          <a:xfrm>
            <a:off x="731520" y="989965"/>
            <a:ext cx="1404620" cy="1550670"/>
          </a:xfrm>
          <a:prstGeom prst="rect">
            <a:avLst/>
          </a:prstGeom>
          <a:noFill/>
          <a:ln>
            <a:noFill/>
          </a:ln>
        </p:spPr>
      </p:pic>
    </p:spTree>
    <p:custDataLst>
      <p:tags r:id="rId1"/>
    </p:custDataLst>
    <p:extLst>
      <p:ext uri="{BB962C8B-B14F-4D97-AF65-F5344CB8AC3E}">
        <p14:creationId xmlns:p14="http://schemas.microsoft.com/office/powerpoint/2010/main" val="1107369812"/>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000"/>
                                        <p:tgtEl>
                                          <p:spTgt spid="87"/>
                                        </p:tgtEl>
                                      </p:cBhvr>
                                    </p:animEffect>
                                  </p:childTnLst>
                                </p:cTn>
                              </p:par>
                            </p:childTnLst>
                          </p:cTn>
                        </p:par>
                        <p:par>
                          <p:cTn id="29" fill="hold">
                            <p:stCondLst>
                              <p:cond delay="3100"/>
                            </p:stCondLst>
                            <p:childTnLst>
                              <p:par>
                                <p:cTn id="30" presetID="22" presetClass="entr" presetSubtype="8" fill="hold" grpId="0" nodeType="afterEffect" nodePh="1">
                                  <p:stCondLst>
                                    <p:cond delay="0"/>
                                  </p:stCondLst>
                                  <p:endCondLst>
                                    <p:cond evt="begin" delay="0">
                                      <p:tn val="30"/>
                                    </p:cond>
                                  </p:end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7"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14300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852937" y="1773788"/>
            <a:ext cx="4145687" cy="769441"/>
          </a:xfrm>
          <a:prstGeom prst="rect">
            <a:avLst/>
          </a:prstGeom>
          <a:noFill/>
        </p:spPr>
        <p:txBody>
          <a:bodyPr wrap="none" rtlCol="0">
            <a:spAutoFit/>
          </a:bodyPr>
          <a:lstStyle/>
          <a:p>
            <a:r>
              <a:rPr lang="zh-CN" altLang="en-US" sz="4400" b="1" dirty="0" smtClean="0">
                <a:latin typeface="方正兰亭细黑_GBK" pitchFamily="2" charset="-122"/>
                <a:ea typeface="方正兰亭细黑_GBK" pitchFamily="2" charset="-122"/>
              </a:rPr>
              <a:t>理论计算与仿真</a:t>
            </a:r>
            <a:endParaRPr lang="zh-CN" altLang="en-US" sz="4400" b="1" dirty="0">
              <a:latin typeface="方正兰亭细黑_GBK" pitchFamily="2" charset="-122"/>
              <a:ea typeface="方正兰亭细黑_GBK" pitchFamily="2" charset="-122"/>
            </a:endParaRPr>
          </a:p>
        </p:txBody>
      </p:sp>
      <p:sp>
        <p:nvSpPr>
          <p:cNvPr id="15" name="TextBox 14"/>
          <p:cNvSpPr txBox="1"/>
          <p:nvPr/>
        </p:nvSpPr>
        <p:spPr>
          <a:xfrm>
            <a:off x="1318912" y="2896650"/>
            <a:ext cx="1101976" cy="307777"/>
          </a:xfrm>
          <a:prstGeom prst="rect">
            <a:avLst/>
          </a:prstGeom>
          <a:noFill/>
        </p:spPr>
        <p:txBody>
          <a:bodyPr wrap="square" lIns="0" tIns="0" rIns="0" bIns="0" rtlCol="0">
            <a:spAutoFit/>
          </a:bodyPr>
          <a:lstStyle/>
          <a:p>
            <a:r>
              <a:rPr lang="zh-CN" altLang="en-US" sz="2000" dirty="0">
                <a:solidFill>
                  <a:schemeClr val="bg1"/>
                </a:solidFill>
                <a:latin typeface="微软雅黑" pitchFamily="34" charset="-122"/>
                <a:ea typeface="微软雅黑" pitchFamily="34" charset="-122"/>
              </a:rPr>
              <a:t>第三部分</a:t>
            </a:r>
          </a:p>
        </p:txBody>
      </p:sp>
      <p:grpSp>
        <p:nvGrpSpPr>
          <p:cNvPr id="3" name="组合 2"/>
          <p:cNvGrpSpPr/>
          <p:nvPr/>
        </p:nvGrpSpPr>
        <p:grpSpPr>
          <a:xfrm>
            <a:off x="1119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7"/>
          <p:cNvSpPr txBox="1"/>
          <p:nvPr/>
        </p:nvSpPr>
        <p:spPr>
          <a:xfrm>
            <a:off x="3291963" y="2543948"/>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针管阻力计算</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3291963" y="2990541"/>
            <a:ext cx="1338828" cy="369332"/>
          </a:xfrm>
          <a:prstGeom prst="rect">
            <a:avLst/>
          </a:prstGeom>
          <a:noFill/>
        </p:spPr>
        <p:txBody>
          <a:bodyPr wrap="none" rtlCol="0">
            <a:spAutoFit/>
          </a:bodyPr>
          <a:lstStyle/>
          <a:p>
            <a:r>
              <a:rPr lang="en-US" altLang="zh-CN" dirty="0" smtClean="0">
                <a:latin typeface="方正兰亭细黑_GBK" pitchFamily="2" charset="-122"/>
                <a:ea typeface="方正兰亭细黑_GBK" pitchFamily="2" charset="-122"/>
              </a:rPr>
              <a:t>Fluent</a:t>
            </a:r>
            <a:r>
              <a:rPr lang="zh-CN" altLang="en-US" dirty="0" smtClean="0">
                <a:latin typeface="方正兰亭细黑_GBK" pitchFamily="2" charset="-122"/>
                <a:ea typeface="方正兰亭细黑_GBK" pitchFamily="2" charset="-122"/>
              </a:rPr>
              <a:t>仿真</a:t>
            </a:r>
            <a:endParaRPr lang="zh-CN" altLang="en-US" dirty="0">
              <a:latin typeface="方正兰亭细黑_GBK" pitchFamily="2" charset="-122"/>
              <a:ea typeface="方正兰亭细黑_GBK" pitchFamily="2" charset="-122"/>
            </a:endParaRPr>
          </a:p>
        </p:txBody>
      </p:sp>
      <p:sp>
        <p:nvSpPr>
          <p:cNvPr id="20" name="TextBox 19"/>
          <p:cNvSpPr txBox="1"/>
          <p:nvPr/>
        </p:nvSpPr>
        <p:spPr>
          <a:xfrm>
            <a:off x="4375928" y="2591193"/>
            <a:ext cx="1404552"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RESEARCH IDEAS</a:t>
            </a:r>
            <a:endParaRPr lang="zh-CN" altLang="en-US" sz="1200" dirty="0">
              <a:solidFill>
                <a:srgbClr val="1A3F6C"/>
              </a:solidFill>
              <a:latin typeface="Kozuka Gothic Pro R" pitchFamily="34" charset="-128"/>
              <a:ea typeface="Kozuka Gothic Pro R" pitchFamily="34" charset="-128"/>
            </a:endParaRPr>
          </a:p>
        </p:txBody>
      </p:sp>
      <p:sp>
        <p:nvSpPr>
          <p:cNvPr id="21" name="TextBox 20"/>
          <p:cNvSpPr txBox="1"/>
          <p:nvPr/>
        </p:nvSpPr>
        <p:spPr>
          <a:xfrm>
            <a:off x="4375928" y="3038961"/>
            <a:ext cx="1664238"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RESEARCH PROCESS</a:t>
            </a:r>
            <a:endParaRPr lang="zh-CN" altLang="en-US" sz="1200" dirty="0">
              <a:solidFill>
                <a:srgbClr val="1A3F6C"/>
              </a:solidFill>
              <a:latin typeface="Kozuka Gothic Pro R" pitchFamily="34" charset="-128"/>
              <a:ea typeface="Kozuka Gothic Pro R" pitchFamily="34" charset="-128"/>
            </a:endParaRPr>
          </a:p>
        </p:txBody>
      </p:sp>
      <p:sp>
        <p:nvSpPr>
          <p:cNvPr id="22" name="椭圆 21"/>
          <p:cNvSpPr/>
          <p:nvPr/>
        </p:nvSpPr>
        <p:spPr>
          <a:xfrm>
            <a:off x="2998076" y="257144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998076" y="300881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901816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ppt_x</p:attrName>
                                        </p:attrNameLst>
                                      </p:cBhvr>
                                      <p:tavLst>
                                        <p:tav tm="0">
                                          <p:val>
                                            <p:strVal val="#ppt_x-#ppt_w*1.125000"/>
                                          </p:val>
                                        </p:tav>
                                        <p:tav tm="100000">
                                          <p:val>
                                            <p:strVal val="#ppt_x"/>
                                          </p:val>
                                        </p:tav>
                                      </p:tavLst>
                                    </p:anim>
                                    <p:animEffect transition="in" filter="wipe(right)">
                                      <p:cBhvr>
                                        <p:cTn id="43" dur="500"/>
                                        <p:tgtEl>
                                          <p:spTgt spid="20"/>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0" grpId="0"/>
      <p:bldP spid="21" grpId="0"/>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009" y="2478360"/>
            <a:ext cx="761747" cy="323165"/>
          </a:xfrm>
          <a:prstGeom prst="rect">
            <a:avLst/>
          </a:prstGeom>
          <a:noFill/>
        </p:spPr>
        <p:txBody>
          <a:bodyPr wrap="none" rtlCol="0">
            <a:spAutoFit/>
          </a:bodyPr>
          <a:lstStyle/>
          <a:p>
            <a:pPr algn="r"/>
            <a:r>
              <a:rPr lang="zh-CN" altLang="en-US" sz="1500" b="1" dirty="0">
                <a:latin typeface="微软雅黑" pitchFamily="34" charset="-122"/>
                <a:ea typeface="微软雅黑" pitchFamily="34" charset="-122"/>
              </a:rPr>
              <a:t>现状三</a:t>
            </a:r>
          </a:p>
        </p:txBody>
      </p:sp>
      <p:sp>
        <p:nvSpPr>
          <p:cNvPr id="3" name="TextBox 2"/>
          <p:cNvSpPr txBox="1"/>
          <p:nvPr/>
        </p:nvSpPr>
        <p:spPr>
          <a:xfrm>
            <a:off x="1002393" y="3569151"/>
            <a:ext cx="761747" cy="323165"/>
          </a:xfrm>
          <a:prstGeom prst="rect">
            <a:avLst/>
          </a:prstGeom>
          <a:noFill/>
        </p:spPr>
        <p:txBody>
          <a:bodyPr wrap="none" rtlCol="0">
            <a:spAutoFit/>
          </a:bodyPr>
          <a:lstStyle/>
          <a:p>
            <a:pPr algn="r"/>
            <a:r>
              <a:rPr lang="zh-CN" altLang="en-US" sz="1500" b="1" dirty="0">
                <a:latin typeface="微软雅黑" pitchFamily="34" charset="-122"/>
                <a:ea typeface="微软雅黑" pitchFamily="34" charset="-122"/>
              </a:rPr>
              <a:t>现状五</a:t>
            </a:r>
          </a:p>
        </p:txBody>
      </p:sp>
      <p:sp>
        <p:nvSpPr>
          <p:cNvPr id="4" name="TextBox 3"/>
          <p:cNvSpPr txBox="1"/>
          <p:nvPr/>
        </p:nvSpPr>
        <p:spPr>
          <a:xfrm>
            <a:off x="5662266" y="2464610"/>
            <a:ext cx="761747" cy="323165"/>
          </a:xfrm>
          <a:prstGeom prst="rect">
            <a:avLst/>
          </a:prstGeom>
          <a:noFill/>
        </p:spPr>
        <p:txBody>
          <a:bodyPr wrap="none" rtlCol="0">
            <a:spAutoFit/>
          </a:bodyPr>
          <a:lstStyle/>
          <a:p>
            <a:pPr algn="r"/>
            <a:r>
              <a:rPr lang="zh-CN" altLang="en-US" sz="1500" b="1" dirty="0">
                <a:latin typeface="微软雅黑" pitchFamily="34" charset="-122"/>
                <a:ea typeface="微软雅黑" pitchFamily="34" charset="-122"/>
              </a:rPr>
              <a:t>现状四</a:t>
            </a:r>
          </a:p>
        </p:txBody>
      </p:sp>
      <p:sp>
        <p:nvSpPr>
          <p:cNvPr id="5" name="TextBox 4"/>
          <p:cNvSpPr txBox="1"/>
          <p:nvPr/>
        </p:nvSpPr>
        <p:spPr>
          <a:xfrm>
            <a:off x="5187534" y="3572230"/>
            <a:ext cx="761747" cy="323165"/>
          </a:xfrm>
          <a:prstGeom prst="rect">
            <a:avLst/>
          </a:prstGeom>
          <a:noFill/>
        </p:spPr>
        <p:txBody>
          <a:bodyPr wrap="none" rtlCol="0">
            <a:spAutoFit/>
          </a:bodyPr>
          <a:lstStyle/>
          <a:p>
            <a:pPr algn="r"/>
            <a:r>
              <a:rPr lang="zh-CN" altLang="en-US" sz="1500" b="1" dirty="0">
                <a:latin typeface="微软雅黑" pitchFamily="34" charset="-122"/>
                <a:ea typeface="微软雅黑" pitchFamily="34" charset="-122"/>
              </a:rPr>
              <a:t>现状六</a:t>
            </a:r>
          </a:p>
        </p:txBody>
      </p:sp>
      <p:sp>
        <p:nvSpPr>
          <p:cNvPr id="6" name="椭圆 34"/>
          <p:cNvSpPr/>
          <p:nvPr/>
        </p:nvSpPr>
        <p:spPr>
          <a:xfrm rot="16200000">
            <a:off x="2578111" y="2235708"/>
            <a:ext cx="916299" cy="117841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nvGrpSpPr>
          <p:cNvPr id="7" name="组合 6"/>
          <p:cNvGrpSpPr/>
          <p:nvPr/>
        </p:nvGrpSpPr>
        <p:grpSpPr>
          <a:xfrm rot="5400000">
            <a:off x="4019168" y="2210323"/>
            <a:ext cx="902720" cy="1172844"/>
            <a:chOff x="4020870" y="2194485"/>
            <a:chExt cx="1102258" cy="1432090"/>
          </a:xfrm>
          <a:effectLst>
            <a:outerShdw blurRad="444500" dist="254000" dir="8100000" algn="tr" rotWithShape="0">
              <a:prstClr val="black">
                <a:alpha val="50000"/>
              </a:prstClr>
            </a:outerShdw>
          </a:effectLst>
        </p:grpSpPr>
        <p:sp>
          <p:nvSpPr>
            <p:cNvPr id="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10" name="椭圆 34"/>
          <p:cNvSpPr/>
          <p:nvPr/>
        </p:nvSpPr>
        <p:spPr>
          <a:xfrm rot="5400000">
            <a:off x="3440471" y="3324595"/>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nvGrpSpPr>
          <p:cNvPr id="11" name="组合 10"/>
          <p:cNvGrpSpPr/>
          <p:nvPr/>
        </p:nvGrpSpPr>
        <p:grpSpPr>
          <a:xfrm rot="16200000">
            <a:off x="2038254" y="3300887"/>
            <a:ext cx="902720" cy="1172844"/>
            <a:chOff x="4020870" y="2194485"/>
            <a:chExt cx="1102258" cy="1432090"/>
          </a:xfrm>
          <a:effectLst>
            <a:outerShdw blurRad="444500" dist="254000" dir="8100000" algn="tr" rotWithShape="0">
              <a:prstClr val="black">
                <a:alpha val="50000"/>
              </a:prstClr>
            </a:outerShdw>
          </a:effectLst>
        </p:grpSpPr>
        <p:sp>
          <p:nvSpPr>
            <p:cNvPr id="1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1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14" name="TextBox 13"/>
          <p:cNvSpPr txBox="1"/>
          <p:nvPr/>
        </p:nvSpPr>
        <p:spPr>
          <a:xfrm>
            <a:off x="4593610" y="3910306"/>
            <a:ext cx="2723823" cy="430887"/>
          </a:xfrm>
          <a:prstGeom prst="rect">
            <a:avLst/>
          </a:prstGeom>
          <a:noFill/>
        </p:spPr>
        <p:txBody>
          <a:bodyPr wrap="none" rtlCol="0">
            <a:spAutoFit/>
          </a:bodyPr>
          <a:lstStyle/>
          <a:p>
            <a:pPr>
              <a:defRPr/>
            </a:pPr>
            <a:r>
              <a:rPr lang="zh-CN" altLang="en-US" sz="1100" dirty="0">
                <a:latin typeface="微软雅黑" pitchFamily="34" charset="-122"/>
                <a:ea typeface="微软雅黑" pitchFamily="34" charset="-122"/>
              </a:rPr>
              <a:t>单击此处添加简短说明，添加简短文字，</a:t>
            </a:r>
            <a:endParaRPr lang="en-US" altLang="zh-CN" sz="1100" dirty="0">
              <a:latin typeface="微软雅黑" pitchFamily="34" charset="-122"/>
              <a:ea typeface="微软雅黑" pitchFamily="34" charset="-122"/>
            </a:endParaRPr>
          </a:p>
          <a:p>
            <a:pPr>
              <a:defRPr/>
            </a:pPr>
            <a:r>
              <a:rPr lang="zh-CN" altLang="en-US" sz="1100" dirty="0">
                <a:latin typeface="微软雅黑" pitchFamily="34" charset="-122"/>
                <a:ea typeface="微软雅黑" pitchFamily="34" charset="-122"/>
              </a:rPr>
              <a:t>具体文字添加此处。</a:t>
            </a:r>
            <a:endParaRPr lang="en-US" altLang="zh-CN" sz="1100" dirty="0">
              <a:latin typeface="微软雅黑" pitchFamily="34" charset="-122"/>
              <a:ea typeface="微软雅黑" pitchFamily="34" charset="-122"/>
            </a:endParaRPr>
          </a:p>
        </p:txBody>
      </p:sp>
      <p:sp>
        <p:nvSpPr>
          <p:cNvPr id="15" name="TextBox 14"/>
          <p:cNvSpPr txBox="1"/>
          <p:nvPr/>
        </p:nvSpPr>
        <p:spPr>
          <a:xfrm>
            <a:off x="-374943" y="2822150"/>
            <a:ext cx="2723823" cy="430887"/>
          </a:xfrm>
          <a:prstGeom prst="rect">
            <a:avLst/>
          </a:prstGeom>
          <a:noFill/>
        </p:spPr>
        <p:txBody>
          <a:bodyPr wrap="none" rtlCol="0">
            <a:spAutoFit/>
          </a:bodyPr>
          <a:lstStyle/>
          <a:p>
            <a:pPr algn="r">
              <a:defRPr/>
            </a:pPr>
            <a:r>
              <a:rPr lang="zh-CN" altLang="en-US" sz="1100" dirty="0">
                <a:latin typeface="微软雅黑" pitchFamily="34" charset="-122"/>
                <a:ea typeface="微软雅黑" pitchFamily="34" charset="-122"/>
              </a:rPr>
              <a:t>单击此处添加简短说明，添加简短文字，</a:t>
            </a:r>
            <a:endParaRPr lang="en-US" altLang="zh-CN" sz="1100" dirty="0">
              <a:latin typeface="微软雅黑" pitchFamily="34" charset="-122"/>
              <a:ea typeface="微软雅黑" pitchFamily="34" charset="-122"/>
            </a:endParaRPr>
          </a:p>
          <a:p>
            <a:pPr algn="r">
              <a:defRPr/>
            </a:pPr>
            <a:r>
              <a:rPr lang="zh-CN" altLang="en-US" sz="1100" dirty="0">
                <a:latin typeface="微软雅黑" pitchFamily="34" charset="-122"/>
                <a:ea typeface="微软雅黑" pitchFamily="34" charset="-122"/>
              </a:rPr>
              <a:t>具体文字添加此处。</a:t>
            </a:r>
            <a:endParaRPr lang="en-US" altLang="zh-CN" sz="1100" dirty="0">
              <a:latin typeface="微软雅黑" pitchFamily="34" charset="-122"/>
              <a:ea typeface="微软雅黑" pitchFamily="34" charset="-122"/>
            </a:endParaRPr>
          </a:p>
        </p:txBody>
      </p:sp>
      <p:sp>
        <p:nvSpPr>
          <p:cNvPr id="16" name="TextBox 15"/>
          <p:cNvSpPr txBox="1"/>
          <p:nvPr/>
        </p:nvSpPr>
        <p:spPr>
          <a:xfrm>
            <a:off x="-855152" y="3906689"/>
            <a:ext cx="2723823" cy="430887"/>
          </a:xfrm>
          <a:prstGeom prst="rect">
            <a:avLst/>
          </a:prstGeom>
          <a:noFill/>
        </p:spPr>
        <p:txBody>
          <a:bodyPr wrap="none" rtlCol="0">
            <a:spAutoFit/>
          </a:bodyPr>
          <a:lstStyle/>
          <a:p>
            <a:pPr algn="r">
              <a:defRPr/>
            </a:pPr>
            <a:r>
              <a:rPr lang="zh-CN" altLang="en-US" sz="1100" dirty="0">
                <a:latin typeface="微软雅黑" pitchFamily="34" charset="-122"/>
                <a:ea typeface="微软雅黑" pitchFamily="34" charset="-122"/>
              </a:rPr>
              <a:t>单击此处添加简短说明，添加简短文字，</a:t>
            </a:r>
            <a:endParaRPr lang="en-US" altLang="zh-CN" sz="1100" dirty="0">
              <a:latin typeface="微软雅黑" pitchFamily="34" charset="-122"/>
              <a:ea typeface="微软雅黑" pitchFamily="34" charset="-122"/>
            </a:endParaRPr>
          </a:p>
          <a:p>
            <a:pPr algn="r">
              <a:defRPr/>
            </a:pPr>
            <a:r>
              <a:rPr lang="zh-CN" altLang="en-US" sz="1100" dirty="0">
                <a:latin typeface="微软雅黑" pitchFamily="34" charset="-122"/>
                <a:ea typeface="微软雅黑" pitchFamily="34" charset="-122"/>
              </a:rPr>
              <a:t>具体文字添加此处。</a:t>
            </a:r>
            <a:endParaRPr lang="en-US" altLang="zh-CN" sz="1100" dirty="0">
              <a:latin typeface="微软雅黑" pitchFamily="34" charset="-122"/>
              <a:ea typeface="微软雅黑" pitchFamily="34" charset="-122"/>
            </a:endParaRPr>
          </a:p>
        </p:txBody>
      </p:sp>
      <p:sp>
        <p:nvSpPr>
          <p:cNvPr id="17" name="TextBox 16"/>
          <p:cNvSpPr txBox="1"/>
          <p:nvPr/>
        </p:nvSpPr>
        <p:spPr>
          <a:xfrm>
            <a:off x="5085185" y="2788936"/>
            <a:ext cx="2723823" cy="430887"/>
          </a:xfrm>
          <a:prstGeom prst="rect">
            <a:avLst/>
          </a:prstGeom>
          <a:noFill/>
        </p:spPr>
        <p:txBody>
          <a:bodyPr wrap="none" rtlCol="0">
            <a:spAutoFit/>
          </a:bodyPr>
          <a:lstStyle/>
          <a:p>
            <a:pPr>
              <a:defRPr/>
            </a:pPr>
            <a:r>
              <a:rPr lang="zh-CN" altLang="en-US" sz="1100" dirty="0">
                <a:latin typeface="微软雅黑" pitchFamily="34" charset="-122"/>
                <a:ea typeface="微软雅黑" pitchFamily="34" charset="-122"/>
              </a:rPr>
              <a:t>单击此处添加简短说明，添加简短文字，</a:t>
            </a:r>
            <a:endParaRPr lang="en-US" altLang="zh-CN" sz="1100" dirty="0">
              <a:latin typeface="微软雅黑" pitchFamily="34" charset="-122"/>
              <a:ea typeface="微软雅黑" pitchFamily="34" charset="-122"/>
            </a:endParaRPr>
          </a:p>
          <a:p>
            <a:pPr>
              <a:defRPr/>
            </a:pPr>
            <a:r>
              <a:rPr lang="zh-CN" altLang="en-US" sz="1100" dirty="0">
                <a:latin typeface="微软雅黑" pitchFamily="34" charset="-122"/>
                <a:ea typeface="微软雅黑" pitchFamily="34" charset="-122"/>
              </a:rPr>
              <a:t>具体文字添加此处。</a:t>
            </a:r>
            <a:endParaRPr lang="en-US" altLang="zh-CN" sz="1100" dirty="0">
              <a:latin typeface="微软雅黑" pitchFamily="34" charset="-122"/>
              <a:ea typeface="微软雅黑" pitchFamily="34" charset="-122"/>
            </a:endParaRPr>
          </a:p>
        </p:txBody>
      </p:sp>
      <p:sp>
        <p:nvSpPr>
          <p:cNvPr id="18" name="TextBox 17"/>
          <p:cNvSpPr txBox="1"/>
          <p:nvPr/>
        </p:nvSpPr>
        <p:spPr>
          <a:xfrm>
            <a:off x="1106925" y="1384490"/>
            <a:ext cx="761747" cy="323165"/>
          </a:xfrm>
          <a:prstGeom prst="rect">
            <a:avLst/>
          </a:prstGeom>
          <a:noFill/>
        </p:spPr>
        <p:txBody>
          <a:bodyPr wrap="none" rtlCol="0">
            <a:spAutoFit/>
          </a:bodyPr>
          <a:lstStyle/>
          <a:p>
            <a:pPr algn="r"/>
            <a:r>
              <a:rPr lang="zh-CN" altLang="en-US" sz="1500" b="1" dirty="0">
                <a:latin typeface="微软雅黑" pitchFamily="34" charset="-122"/>
                <a:ea typeface="微软雅黑" pitchFamily="34" charset="-122"/>
              </a:rPr>
              <a:t>现状一</a:t>
            </a:r>
          </a:p>
        </p:txBody>
      </p:sp>
      <p:sp>
        <p:nvSpPr>
          <p:cNvPr id="19" name="TextBox 18"/>
          <p:cNvSpPr txBox="1"/>
          <p:nvPr/>
        </p:nvSpPr>
        <p:spPr>
          <a:xfrm>
            <a:off x="5357440" y="1419623"/>
            <a:ext cx="761747" cy="323165"/>
          </a:xfrm>
          <a:prstGeom prst="rect">
            <a:avLst/>
          </a:prstGeom>
          <a:noFill/>
        </p:spPr>
        <p:txBody>
          <a:bodyPr wrap="none" rtlCol="0">
            <a:spAutoFit/>
          </a:bodyPr>
          <a:lstStyle/>
          <a:p>
            <a:pPr algn="r"/>
            <a:r>
              <a:rPr lang="zh-CN" altLang="en-US" sz="1500" b="1" dirty="0">
                <a:latin typeface="微软雅黑" pitchFamily="34" charset="-122"/>
                <a:ea typeface="微软雅黑" pitchFamily="34" charset="-122"/>
              </a:rPr>
              <a:t>现状二</a:t>
            </a:r>
          </a:p>
        </p:txBody>
      </p:sp>
      <p:sp>
        <p:nvSpPr>
          <p:cNvPr id="20" name="椭圆 34"/>
          <p:cNvSpPr/>
          <p:nvPr/>
        </p:nvSpPr>
        <p:spPr>
          <a:xfrm rot="5400000">
            <a:off x="3456289" y="1164253"/>
            <a:ext cx="916298" cy="117841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nvGrpSpPr>
          <p:cNvPr id="21" name="组合 20"/>
          <p:cNvGrpSpPr/>
          <p:nvPr/>
        </p:nvGrpSpPr>
        <p:grpSpPr>
          <a:xfrm rot="16200000">
            <a:off x="2054072" y="1140545"/>
            <a:ext cx="902720" cy="1172844"/>
            <a:chOff x="4020870" y="2194485"/>
            <a:chExt cx="1102258" cy="1432090"/>
          </a:xfrm>
          <a:effectLst>
            <a:outerShdw blurRad="444500" dist="254000" dir="8100000" algn="tr" rotWithShape="0">
              <a:prstClr val="black">
                <a:alpha val="50000"/>
              </a:prstClr>
            </a:outerShdw>
          </a:effectLst>
        </p:grpSpPr>
        <p:sp>
          <p:nvSpPr>
            <p:cNvPr id="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微软雅黑" pitchFamily="34" charset="-122"/>
                <a:ea typeface="微软雅黑" pitchFamily="34" charset="-122"/>
              </a:endParaRPr>
            </a:p>
          </p:txBody>
        </p:sp>
        <p:sp>
          <p:nvSpPr>
            <p:cNvPr id="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itchFamily="34" charset="-122"/>
                <a:ea typeface="微软雅黑" pitchFamily="34" charset="-122"/>
              </a:endParaRPr>
            </a:p>
          </p:txBody>
        </p:sp>
      </p:grpSp>
      <p:sp>
        <p:nvSpPr>
          <p:cNvPr id="24" name="TextBox 23"/>
          <p:cNvSpPr txBox="1"/>
          <p:nvPr/>
        </p:nvSpPr>
        <p:spPr>
          <a:xfrm>
            <a:off x="4576078" y="1707655"/>
            <a:ext cx="2723823" cy="430887"/>
          </a:xfrm>
          <a:prstGeom prst="rect">
            <a:avLst/>
          </a:prstGeom>
          <a:noFill/>
        </p:spPr>
        <p:txBody>
          <a:bodyPr wrap="none" rtlCol="0">
            <a:spAutoFit/>
          </a:bodyPr>
          <a:lstStyle/>
          <a:p>
            <a:pPr>
              <a:defRPr/>
            </a:pPr>
            <a:r>
              <a:rPr lang="zh-CN" altLang="en-US" sz="1100" dirty="0">
                <a:latin typeface="微软雅黑" pitchFamily="34" charset="-122"/>
                <a:ea typeface="微软雅黑" pitchFamily="34" charset="-122"/>
              </a:rPr>
              <a:t>单击此处添加简短说明，添加简短文字，</a:t>
            </a:r>
            <a:endParaRPr lang="en-US" altLang="zh-CN" sz="1100" dirty="0">
              <a:latin typeface="微软雅黑" pitchFamily="34" charset="-122"/>
              <a:ea typeface="微软雅黑" pitchFamily="34" charset="-122"/>
            </a:endParaRPr>
          </a:p>
          <a:p>
            <a:pPr>
              <a:defRPr/>
            </a:pPr>
            <a:r>
              <a:rPr lang="zh-CN" altLang="en-US" sz="1100" dirty="0">
                <a:latin typeface="微软雅黑" pitchFamily="34" charset="-122"/>
                <a:ea typeface="微软雅黑" pitchFamily="34" charset="-122"/>
              </a:rPr>
              <a:t>具体文字添加此处。</a:t>
            </a:r>
            <a:endParaRPr lang="en-US" altLang="zh-CN" sz="1100" dirty="0">
              <a:latin typeface="微软雅黑" pitchFamily="34" charset="-122"/>
              <a:ea typeface="微软雅黑" pitchFamily="34" charset="-122"/>
            </a:endParaRPr>
          </a:p>
        </p:txBody>
      </p:sp>
      <p:sp>
        <p:nvSpPr>
          <p:cNvPr id="25" name="TextBox 24"/>
          <p:cNvSpPr txBox="1"/>
          <p:nvPr/>
        </p:nvSpPr>
        <p:spPr>
          <a:xfrm>
            <a:off x="-783144" y="1710913"/>
            <a:ext cx="2723823" cy="430887"/>
          </a:xfrm>
          <a:prstGeom prst="rect">
            <a:avLst/>
          </a:prstGeom>
          <a:noFill/>
        </p:spPr>
        <p:txBody>
          <a:bodyPr wrap="none" rtlCol="0">
            <a:spAutoFit/>
          </a:bodyPr>
          <a:lstStyle/>
          <a:p>
            <a:pPr algn="r">
              <a:defRPr/>
            </a:pPr>
            <a:r>
              <a:rPr lang="zh-CN" altLang="en-US" sz="1100" dirty="0">
                <a:latin typeface="微软雅黑" pitchFamily="34" charset="-122"/>
                <a:ea typeface="微软雅黑" pitchFamily="34" charset="-122"/>
              </a:rPr>
              <a:t>单击此处添加简短说明，添加简短文字，</a:t>
            </a:r>
            <a:endParaRPr lang="en-US" altLang="zh-CN" sz="1100" dirty="0">
              <a:latin typeface="微软雅黑" pitchFamily="34" charset="-122"/>
              <a:ea typeface="微软雅黑" pitchFamily="34" charset="-122"/>
            </a:endParaRPr>
          </a:p>
          <a:p>
            <a:pPr algn="r">
              <a:defRPr/>
            </a:pPr>
            <a:r>
              <a:rPr lang="zh-CN" altLang="en-US" sz="1100" dirty="0">
                <a:latin typeface="微软雅黑" pitchFamily="34" charset="-122"/>
                <a:ea typeface="微软雅黑" pitchFamily="34" charset="-122"/>
              </a:rPr>
              <a:t>具体文字添加此处。</a:t>
            </a:r>
            <a:endParaRPr lang="en-US" altLang="zh-CN" sz="1100" dirty="0">
              <a:latin typeface="微软雅黑" pitchFamily="34" charset="-122"/>
              <a:ea typeface="微软雅黑" pitchFamily="34" charset="-122"/>
            </a:endParaRPr>
          </a:p>
        </p:txBody>
      </p:sp>
      <p:sp>
        <p:nvSpPr>
          <p:cNvPr id="26" name="KSO_Shape"/>
          <p:cNvSpPr>
            <a:spLocks/>
          </p:cNvSpPr>
          <p:nvPr/>
        </p:nvSpPr>
        <p:spPr bwMode="auto">
          <a:xfrm>
            <a:off x="2374576" y="1507552"/>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ysClr val="windowText" lastClr="000000"/>
              </a:solidFill>
              <a:ea typeface="微软雅黑" pitchFamily="34" charset="-122"/>
            </a:endParaRPr>
          </a:p>
        </p:txBody>
      </p:sp>
      <p:sp>
        <p:nvSpPr>
          <p:cNvPr id="27" name="KSO_Shape"/>
          <p:cNvSpPr>
            <a:spLocks/>
          </p:cNvSpPr>
          <p:nvPr/>
        </p:nvSpPr>
        <p:spPr bwMode="auto">
          <a:xfrm>
            <a:off x="2934369" y="2558001"/>
            <a:ext cx="520754" cy="521623"/>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sp>
        <p:nvSpPr>
          <p:cNvPr id="28" name="KSO_Shape"/>
          <p:cNvSpPr>
            <a:spLocks/>
          </p:cNvSpPr>
          <p:nvPr/>
        </p:nvSpPr>
        <p:spPr bwMode="auto">
          <a:xfrm>
            <a:off x="2369505" y="3667392"/>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rgbClr val="1A3F6C"/>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ysClr val="windowText" lastClr="000000"/>
              </a:solidFill>
              <a:ea typeface="微软雅黑" pitchFamily="34" charset="-122"/>
            </a:endParaRPr>
          </a:p>
        </p:txBody>
      </p:sp>
      <p:sp>
        <p:nvSpPr>
          <p:cNvPr id="29" name="KSO_Shape"/>
          <p:cNvSpPr>
            <a:spLocks/>
          </p:cNvSpPr>
          <p:nvPr/>
        </p:nvSpPr>
        <p:spPr bwMode="auto">
          <a:xfrm>
            <a:off x="3497392" y="1547487"/>
            <a:ext cx="597147" cy="410041"/>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sp>
        <p:nvSpPr>
          <p:cNvPr id="30" name="KSO_Shape"/>
          <p:cNvSpPr>
            <a:spLocks/>
          </p:cNvSpPr>
          <p:nvPr/>
        </p:nvSpPr>
        <p:spPr bwMode="auto">
          <a:xfrm>
            <a:off x="4067038" y="2544250"/>
            <a:ext cx="522958" cy="51772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ysClr val="windowText" lastClr="000000"/>
              </a:solidFill>
              <a:ea typeface="微软雅黑" pitchFamily="34" charset="-122"/>
            </a:endParaRPr>
          </a:p>
        </p:txBody>
      </p:sp>
      <p:sp>
        <p:nvSpPr>
          <p:cNvPr id="31" name="KSO_Shape"/>
          <p:cNvSpPr/>
          <p:nvPr/>
        </p:nvSpPr>
        <p:spPr>
          <a:xfrm>
            <a:off x="3524772" y="3675634"/>
            <a:ext cx="480292" cy="480292"/>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cxnSp>
        <p:nvCxnSpPr>
          <p:cNvPr id="33" name="直接连接符 32"/>
          <p:cNvCxnSpPr/>
          <p:nvPr/>
        </p:nvCxnSpPr>
        <p:spPr>
          <a:xfrm>
            <a:off x="-627743"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49612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234043"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课题现状</a:t>
            </a:r>
          </a:p>
        </p:txBody>
      </p:sp>
      <p:sp>
        <p:nvSpPr>
          <p:cNvPr id="36" name="TextBox 35"/>
          <p:cNvSpPr txBox="1"/>
          <p:nvPr/>
        </p:nvSpPr>
        <p:spPr>
          <a:xfrm>
            <a:off x="1247917" y="267886"/>
            <a:ext cx="2121093"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PRESENT SITUATION</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1164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768430"/>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 presetClass="entr" presetSubtype="8" fill="hold" nodeType="afterEffect" p14:presetBounceEnd="44000">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14:bounceEnd="44000">
                                          <p:cBhvr additive="base">
                                            <p:cTn id="28"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12" presetClass="entr" presetSubtype="8"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300"/>
                                            <p:tgtEl>
                                              <p:spTgt spid="25"/>
                                            </p:tgtEl>
                                            <p:attrNameLst>
                                              <p:attrName>ppt_x</p:attrName>
                                            </p:attrNameLst>
                                          </p:cBhvr>
                                          <p:tavLst>
                                            <p:tav tm="0">
                                              <p:val>
                                                <p:strVal val="#ppt_x-#ppt_w*1.125000"/>
                                              </p:val>
                                            </p:tav>
                                            <p:tav tm="100000">
                                              <p:val>
                                                <p:strVal val="#ppt_x"/>
                                              </p:val>
                                            </p:tav>
                                          </p:tavLst>
                                        </p:anim>
                                        <p:animEffect transition="in" filter="wipe(right)">
                                          <p:cBhvr>
                                            <p:cTn id="33" dur="300"/>
                                            <p:tgtEl>
                                              <p:spTgt spid="25"/>
                                            </p:tgtEl>
                                          </p:cBhvr>
                                        </p:animEffect>
                                      </p:childTnLst>
                                    </p:cTn>
                                  </p:par>
                                  <p:par>
                                    <p:cTn id="34" presetID="12" presetClass="entr" presetSubtype="8" fill="hold" grpId="0" nodeType="withEffect">
                                      <p:stCondLst>
                                        <p:cond delay="2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300"/>
                                            <p:tgtEl>
                                              <p:spTgt spid="18"/>
                                            </p:tgtEl>
                                            <p:attrNameLst>
                                              <p:attrName>ppt_x</p:attrName>
                                            </p:attrNameLst>
                                          </p:cBhvr>
                                          <p:tavLst>
                                            <p:tav tm="0">
                                              <p:val>
                                                <p:strVal val="#ppt_x-#ppt_w*1.125000"/>
                                              </p:val>
                                            </p:tav>
                                            <p:tav tm="100000">
                                              <p:val>
                                                <p:strVal val="#ppt_x"/>
                                              </p:val>
                                            </p:tav>
                                          </p:tavLst>
                                        </p:anim>
                                        <p:animEffect transition="in" filter="wipe(right)">
                                          <p:cBhvr>
                                            <p:cTn id="37" dur="300"/>
                                            <p:tgtEl>
                                              <p:spTgt spid="18"/>
                                            </p:tgtEl>
                                          </p:cBhvr>
                                        </p:animEffect>
                                      </p:childTnLst>
                                    </p:cTn>
                                  </p:par>
                                </p:childTnLst>
                              </p:cTn>
                            </p:par>
                            <p:par>
                              <p:cTn id="38" fill="hold">
                                <p:stCondLst>
                                  <p:cond delay="1600"/>
                                </p:stCondLst>
                                <p:childTnLst>
                                  <p:par>
                                    <p:cTn id="39" presetID="2" presetClass="entr" presetSubtype="2" fill="hold" grpId="0" nodeType="afterEffect" p14:presetBounceEnd="44000">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14:bounceEnd="44000">
                                          <p:cBhvr additive="base">
                                            <p:cTn id="41" dur="500" fill="hold"/>
                                            <p:tgtEl>
                                              <p:spTgt spid="20"/>
                                            </p:tgtEl>
                                            <p:attrNameLst>
                                              <p:attrName>ppt_x</p:attrName>
                                            </p:attrNameLst>
                                          </p:cBhvr>
                                          <p:tavLst>
                                            <p:tav tm="0">
                                              <p:val>
                                                <p:strVal val="1+#ppt_w/2"/>
                                              </p:val>
                                            </p:tav>
                                            <p:tav tm="100000">
                                              <p:val>
                                                <p:strVal val="#ppt_x"/>
                                              </p:val>
                                            </p:tav>
                                          </p:tavLst>
                                        </p:anim>
                                        <p:anim calcmode="lin" valueType="num" p14:bounceEnd="44000">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12" presetClass="entr" presetSubtype="2" fill="hold" grpId="0" nodeType="withEffect">
                                      <p:stCondLst>
                                        <p:cond delay="2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300"/>
                                            <p:tgtEl>
                                              <p:spTgt spid="19"/>
                                            </p:tgtEl>
                                            <p:attrNameLst>
                                              <p:attrName>ppt_x</p:attrName>
                                            </p:attrNameLst>
                                          </p:cBhvr>
                                          <p:tavLst>
                                            <p:tav tm="0">
                                              <p:val>
                                                <p:strVal val="#ppt_x+#ppt_w*1.125000"/>
                                              </p:val>
                                            </p:tav>
                                            <p:tav tm="100000">
                                              <p:val>
                                                <p:strVal val="#ppt_x"/>
                                              </p:val>
                                            </p:tav>
                                          </p:tavLst>
                                        </p:anim>
                                        <p:animEffect transition="in" filter="wipe(left)">
                                          <p:cBhvr>
                                            <p:cTn id="46" dur="300"/>
                                            <p:tgtEl>
                                              <p:spTgt spid="19"/>
                                            </p:tgtEl>
                                          </p:cBhvr>
                                        </p:animEffect>
                                      </p:childTnLst>
                                    </p:cTn>
                                  </p:par>
                                  <p:par>
                                    <p:cTn id="47" presetID="12" presetClass="entr" presetSubtype="2" fill="hold" grpId="0" nodeType="withEffect">
                                      <p:stCondLst>
                                        <p:cond delay="2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300"/>
                                            <p:tgtEl>
                                              <p:spTgt spid="24"/>
                                            </p:tgtEl>
                                            <p:attrNameLst>
                                              <p:attrName>ppt_x</p:attrName>
                                            </p:attrNameLst>
                                          </p:cBhvr>
                                          <p:tavLst>
                                            <p:tav tm="0">
                                              <p:val>
                                                <p:strVal val="#ppt_x+#ppt_w*1.125000"/>
                                              </p:val>
                                            </p:tav>
                                            <p:tav tm="100000">
                                              <p:val>
                                                <p:strVal val="#ppt_x"/>
                                              </p:val>
                                            </p:tav>
                                          </p:tavLst>
                                        </p:anim>
                                        <p:animEffect transition="in" filter="wipe(left)">
                                          <p:cBhvr>
                                            <p:cTn id="50" dur="300"/>
                                            <p:tgtEl>
                                              <p:spTgt spid="24"/>
                                            </p:tgtEl>
                                          </p:cBhvr>
                                        </p:animEffect>
                                      </p:childTnLst>
                                    </p:cTn>
                                  </p:par>
                                </p:childTnLst>
                              </p:cTn>
                            </p:par>
                            <p:par>
                              <p:cTn id="51" fill="hold">
                                <p:stCondLst>
                                  <p:cond delay="2100"/>
                                </p:stCondLst>
                                <p:childTnLst>
                                  <p:par>
                                    <p:cTn id="52" presetID="2" presetClass="entr" presetSubtype="8" fill="hold" grpId="0" nodeType="afterEffect" p14:presetBounceEnd="44000">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14:bounceEnd="44000">
                                          <p:cBhvr additive="base">
                                            <p:cTn id="54" dur="500" fill="hold"/>
                                            <p:tgtEl>
                                              <p:spTgt spid="6"/>
                                            </p:tgtEl>
                                            <p:attrNameLst>
                                              <p:attrName>ppt_x</p:attrName>
                                            </p:attrNameLst>
                                          </p:cBhvr>
                                          <p:tavLst>
                                            <p:tav tm="0">
                                              <p:val>
                                                <p:strVal val="0-#ppt_w/2"/>
                                              </p:val>
                                            </p:tav>
                                            <p:tav tm="100000">
                                              <p:val>
                                                <p:strVal val="#ppt_x"/>
                                              </p:val>
                                            </p:tav>
                                          </p:tavLst>
                                        </p:anim>
                                        <p:anim calcmode="lin" valueType="num" p14:bounceEnd="44000">
                                          <p:cBhvr additive="base">
                                            <p:cTn id="55" dur="500" fill="hold"/>
                                            <p:tgtEl>
                                              <p:spTgt spid="6"/>
                                            </p:tgtEl>
                                            <p:attrNameLst>
                                              <p:attrName>ppt_y</p:attrName>
                                            </p:attrNameLst>
                                          </p:cBhvr>
                                          <p:tavLst>
                                            <p:tav tm="0">
                                              <p:val>
                                                <p:strVal val="#ppt_y"/>
                                              </p:val>
                                            </p:tav>
                                            <p:tav tm="100000">
                                              <p:val>
                                                <p:strVal val="#ppt_y"/>
                                              </p:val>
                                            </p:tav>
                                          </p:tavLst>
                                        </p:anim>
                                      </p:childTnLst>
                                    </p:cTn>
                                  </p:par>
                                  <p:par>
                                    <p:cTn id="56" presetID="12" presetClass="entr" presetSubtype="8" fill="hold" grpId="0" nodeType="withEffect">
                                      <p:stCondLst>
                                        <p:cond delay="20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300"/>
                                            <p:tgtEl>
                                              <p:spTgt spid="2"/>
                                            </p:tgtEl>
                                            <p:attrNameLst>
                                              <p:attrName>ppt_x</p:attrName>
                                            </p:attrNameLst>
                                          </p:cBhvr>
                                          <p:tavLst>
                                            <p:tav tm="0">
                                              <p:val>
                                                <p:strVal val="#ppt_x-#ppt_w*1.125000"/>
                                              </p:val>
                                            </p:tav>
                                            <p:tav tm="100000">
                                              <p:val>
                                                <p:strVal val="#ppt_x"/>
                                              </p:val>
                                            </p:tav>
                                          </p:tavLst>
                                        </p:anim>
                                        <p:animEffect transition="in" filter="wipe(right)">
                                          <p:cBhvr>
                                            <p:cTn id="59" dur="300"/>
                                            <p:tgtEl>
                                              <p:spTgt spid="2"/>
                                            </p:tgtEl>
                                          </p:cBhvr>
                                        </p:animEffect>
                                      </p:childTnLst>
                                    </p:cTn>
                                  </p:par>
                                  <p:par>
                                    <p:cTn id="60" presetID="12" presetClass="entr" presetSubtype="8" fill="hold" grpId="0" nodeType="withEffect">
                                      <p:stCondLst>
                                        <p:cond delay="20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300"/>
                                            <p:tgtEl>
                                              <p:spTgt spid="15"/>
                                            </p:tgtEl>
                                            <p:attrNameLst>
                                              <p:attrName>ppt_x</p:attrName>
                                            </p:attrNameLst>
                                          </p:cBhvr>
                                          <p:tavLst>
                                            <p:tav tm="0">
                                              <p:val>
                                                <p:strVal val="#ppt_x-#ppt_w*1.125000"/>
                                              </p:val>
                                            </p:tav>
                                            <p:tav tm="100000">
                                              <p:val>
                                                <p:strVal val="#ppt_x"/>
                                              </p:val>
                                            </p:tav>
                                          </p:tavLst>
                                        </p:anim>
                                        <p:animEffect transition="in" filter="wipe(right)">
                                          <p:cBhvr>
                                            <p:cTn id="63" dur="300"/>
                                            <p:tgtEl>
                                              <p:spTgt spid="15"/>
                                            </p:tgtEl>
                                          </p:cBhvr>
                                        </p:animEffect>
                                      </p:childTnLst>
                                    </p:cTn>
                                  </p:par>
                                </p:childTnLst>
                              </p:cTn>
                            </p:par>
                            <p:par>
                              <p:cTn id="64" fill="hold">
                                <p:stCondLst>
                                  <p:cond delay="2600"/>
                                </p:stCondLst>
                                <p:childTnLst>
                                  <p:par>
                                    <p:cTn id="65" presetID="2" presetClass="entr" presetSubtype="2" fill="hold" nodeType="afterEffect" p14:presetBounceEnd="44000">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14:bounceEnd="44000">
                                          <p:cBhvr additive="base">
                                            <p:cTn id="67" dur="500" fill="hold"/>
                                            <p:tgtEl>
                                              <p:spTgt spid="7"/>
                                            </p:tgtEl>
                                            <p:attrNameLst>
                                              <p:attrName>ppt_x</p:attrName>
                                            </p:attrNameLst>
                                          </p:cBhvr>
                                          <p:tavLst>
                                            <p:tav tm="0">
                                              <p:val>
                                                <p:strVal val="1+#ppt_w/2"/>
                                              </p:val>
                                            </p:tav>
                                            <p:tav tm="100000">
                                              <p:val>
                                                <p:strVal val="#ppt_x"/>
                                              </p:val>
                                            </p:tav>
                                          </p:tavLst>
                                        </p:anim>
                                        <p:anim calcmode="lin" valueType="num" p14:bounceEnd="44000">
                                          <p:cBhvr additive="base">
                                            <p:cTn id="68" dur="500" fill="hold"/>
                                            <p:tgtEl>
                                              <p:spTgt spid="7"/>
                                            </p:tgtEl>
                                            <p:attrNameLst>
                                              <p:attrName>ppt_y</p:attrName>
                                            </p:attrNameLst>
                                          </p:cBhvr>
                                          <p:tavLst>
                                            <p:tav tm="0">
                                              <p:val>
                                                <p:strVal val="#ppt_y"/>
                                              </p:val>
                                            </p:tav>
                                            <p:tav tm="100000">
                                              <p:val>
                                                <p:strVal val="#ppt_y"/>
                                              </p:val>
                                            </p:tav>
                                          </p:tavLst>
                                        </p:anim>
                                      </p:childTnLst>
                                    </p:cTn>
                                  </p:par>
                                  <p:par>
                                    <p:cTn id="69" presetID="12" presetClass="entr" presetSubtype="2" fill="hold" grpId="0" nodeType="withEffect">
                                      <p:stCondLst>
                                        <p:cond delay="20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300"/>
                                            <p:tgtEl>
                                              <p:spTgt spid="4"/>
                                            </p:tgtEl>
                                            <p:attrNameLst>
                                              <p:attrName>ppt_x</p:attrName>
                                            </p:attrNameLst>
                                          </p:cBhvr>
                                          <p:tavLst>
                                            <p:tav tm="0">
                                              <p:val>
                                                <p:strVal val="#ppt_x+#ppt_w*1.125000"/>
                                              </p:val>
                                            </p:tav>
                                            <p:tav tm="100000">
                                              <p:val>
                                                <p:strVal val="#ppt_x"/>
                                              </p:val>
                                            </p:tav>
                                          </p:tavLst>
                                        </p:anim>
                                        <p:animEffect transition="in" filter="wipe(left)">
                                          <p:cBhvr>
                                            <p:cTn id="72" dur="300"/>
                                            <p:tgtEl>
                                              <p:spTgt spid="4"/>
                                            </p:tgtEl>
                                          </p:cBhvr>
                                        </p:animEffect>
                                      </p:childTnLst>
                                    </p:cTn>
                                  </p:par>
                                  <p:par>
                                    <p:cTn id="73" presetID="12" presetClass="entr" presetSubtype="2" fill="hold" grpId="0" nodeType="withEffect">
                                      <p:stCondLst>
                                        <p:cond delay="20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300"/>
                                            <p:tgtEl>
                                              <p:spTgt spid="17"/>
                                            </p:tgtEl>
                                            <p:attrNameLst>
                                              <p:attrName>ppt_x</p:attrName>
                                            </p:attrNameLst>
                                          </p:cBhvr>
                                          <p:tavLst>
                                            <p:tav tm="0">
                                              <p:val>
                                                <p:strVal val="#ppt_x+#ppt_w*1.125000"/>
                                              </p:val>
                                            </p:tav>
                                            <p:tav tm="100000">
                                              <p:val>
                                                <p:strVal val="#ppt_x"/>
                                              </p:val>
                                            </p:tav>
                                          </p:tavLst>
                                        </p:anim>
                                        <p:animEffect transition="in" filter="wipe(left)">
                                          <p:cBhvr>
                                            <p:cTn id="76" dur="300"/>
                                            <p:tgtEl>
                                              <p:spTgt spid="17"/>
                                            </p:tgtEl>
                                          </p:cBhvr>
                                        </p:animEffect>
                                      </p:childTnLst>
                                    </p:cTn>
                                  </p:par>
                                </p:childTnLst>
                              </p:cTn>
                            </p:par>
                            <p:par>
                              <p:cTn id="77" fill="hold">
                                <p:stCondLst>
                                  <p:cond delay="3100"/>
                                </p:stCondLst>
                                <p:childTnLst>
                                  <p:par>
                                    <p:cTn id="78" presetID="2" presetClass="entr" presetSubtype="8" fill="hold" nodeType="afterEffect" p14:presetBounceEnd="44000">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14:bounceEnd="44000">
                                          <p:cBhvr additive="base">
                                            <p:cTn id="80"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81" dur="500" fill="hold"/>
                                            <p:tgtEl>
                                              <p:spTgt spid="11"/>
                                            </p:tgtEl>
                                            <p:attrNameLst>
                                              <p:attrName>ppt_y</p:attrName>
                                            </p:attrNameLst>
                                          </p:cBhvr>
                                          <p:tavLst>
                                            <p:tav tm="0">
                                              <p:val>
                                                <p:strVal val="#ppt_y"/>
                                              </p:val>
                                            </p:tav>
                                            <p:tav tm="100000">
                                              <p:val>
                                                <p:strVal val="#ppt_y"/>
                                              </p:val>
                                            </p:tav>
                                          </p:tavLst>
                                        </p:anim>
                                      </p:childTnLst>
                                    </p:cTn>
                                  </p:par>
                                  <p:par>
                                    <p:cTn id="82" presetID="12" presetClass="entr" presetSubtype="8" fill="hold" grpId="0" nodeType="withEffect">
                                      <p:stCondLst>
                                        <p:cond delay="20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300"/>
                                            <p:tgtEl>
                                              <p:spTgt spid="16"/>
                                            </p:tgtEl>
                                            <p:attrNameLst>
                                              <p:attrName>ppt_x</p:attrName>
                                            </p:attrNameLst>
                                          </p:cBhvr>
                                          <p:tavLst>
                                            <p:tav tm="0">
                                              <p:val>
                                                <p:strVal val="#ppt_x-#ppt_w*1.125000"/>
                                              </p:val>
                                            </p:tav>
                                            <p:tav tm="100000">
                                              <p:val>
                                                <p:strVal val="#ppt_x"/>
                                              </p:val>
                                            </p:tav>
                                          </p:tavLst>
                                        </p:anim>
                                        <p:animEffect transition="in" filter="wipe(right)">
                                          <p:cBhvr>
                                            <p:cTn id="85" dur="300"/>
                                            <p:tgtEl>
                                              <p:spTgt spid="16"/>
                                            </p:tgtEl>
                                          </p:cBhvr>
                                        </p:animEffect>
                                      </p:childTnLst>
                                    </p:cTn>
                                  </p:par>
                                  <p:par>
                                    <p:cTn id="86" presetID="12" presetClass="entr" presetSubtype="8" fill="hold" grpId="0" nodeType="withEffect">
                                      <p:stCondLst>
                                        <p:cond delay="200"/>
                                      </p:stCondLst>
                                      <p:childTnLst>
                                        <p:set>
                                          <p:cBhvr>
                                            <p:cTn id="87" dur="1" fill="hold">
                                              <p:stCondLst>
                                                <p:cond delay="0"/>
                                              </p:stCondLst>
                                            </p:cTn>
                                            <p:tgtEl>
                                              <p:spTgt spid="3"/>
                                            </p:tgtEl>
                                            <p:attrNameLst>
                                              <p:attrName>style.visibility</p:attrName>
                                            </p:attrNameLst>
                                          </p:cBhvr>
                                          <p:to>
                                            <p:strVal val="visible"/>
                                          </p:to>
                                        </p:set>
                                        <p:anim calcmode="lin" valueType="num">
                                          <p:cBhvr additive="base">
                                            <p:cTn id="88" dur="300"/>
                                            <p:tgtEl>
                                              <p:spTgt spid="3"/>
                                            </p:tgtEl>
                                            <p:attrNameLst>
                                              <p:attrName>ppt_x</p:attrName>
                                            </p:attrNameLst>
                                          </p:cBhvr>
                                          <p:tavLst>
                                            <p:tav tm="0">
                                              <p:val>
                                                <p:strVal val="#ppt_x-#ppt_w*1.125000"/>
                                              </p:val>
                                            </p:tav>
                                            <p:tav tm="100000">
                                              <p:val>
                                                <p:strVal val="#ppt_x"/>
                                              </p:val>
                                            </p:tav>
                                          </p:tavLst>
                                        </p:anim>
                                        <p:animEffect transition="in" filter="wipe(right)">
                                          <p:cBhvr>
                                            <p:cTn id="89" dur="300"/>
                                            <p:tgtEl>
                                              <p:spTgt spid="3"/>
                                            </p:tgtEl>
                                          </p:cBhvr>
                                        </p:animEffect>
                                      </p:childTnLst>
                                    </p:cTn>
                                  </p:par>
                                </p:childTnLst>
                              </p:cTn>
                            </p:par>
                            <p:par>
                              <p:cTn id="90" fill="hold">
                                <p:stCondLst>
                                  <p:cond delay="3600"/>
                                </p:stCondLst>
                                <p:childTnLst>
                                  <p:par>
                                    <p:cTn id="91" presetID="2" presetClass="entr" presetSubtype="2" fill="hold" grpId="0" nodeType="afterEffect" p14:presetBounceEnd="44000">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14:bounceEnd="44000">
                                          <p:cBhvr additive="base">
                                            <p:cTn id="93" dur="500" fill="hold"/>
                                            <p:tgtEl>
                                              <p:spTgt spid="10"/>
                                            </p:tgtEl>
                                            <p:attrNameLst>
                                              <p:attrName>ppt_x</p:attrName>
                                            </p:attrNameLst>
                                          </p:cBhvr>
                                          <p:tavLst>
                                            <p:tav tm="0">
                                              <p:val>
                                                <p:strVal val="1+#ppt_w/2"/>
                                              </p:val>
                                            </p:tav>
                                            <p:tav tm="100000">
                                              <p:val>
                                                <p:strVal val="#ppt_x"/>
                                              </p:val>
                                            </p:tav>
                                          </p:tavLst>
                                        </p:anim>
                                        <p:anim calcmode="lin" valueType="num" p14:bounceEnd="44000">
                                          <p:cBhvr additive="base">
                                            <p:cTn id="94" dur="500" fill="hold"/>
                                            <p:tgtEl>
                                              <p:spTgt spid="10"/>
                                            </p:tgtEl>
                                            <p:attrNameLst>
                                              <p:attrName>ppt_y</p:attrName>
                                            </p:attrNameLst>
                                          </p:cBhvr>
                                          <p:tavLst>
                                            <p:tav tm="0">
                                              <p:val>
                                                <p:strVal val="#ppt_y"/>
                                              </p:val>
                                            </p:tav>
                                            <p:tav tm="100000">
                                              <p:val>
                                                <p:strVal val="#ppt_y"/>
                                              </p:val>
                                            </p:tav>
                                          </p:tavLst>
                                        </p:anim>
                                      </p:childTnLst>
                                    </p:cTn>
                                  </p:par>
                                  <p:par>
                                    <p:cTn id="95" presetID="12" presetClass="entr" presetSubtype="2" fill="hold" grpId="0" nodeType="withEffect">
                                      <p:stCondLst>
                                        <p:cond delay="20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300"/>
                                            <p:tgtEl>
                                              <p:spTgt spid="5"/>
                                            </p:tgtEl>
                                            <p:attrNameLst>
                                              <p:attrName>ppt_x</p:attrName>
                                            </p:attrNameLst>
                                          </p:cBhvr>
                                          <p:tavLst>
                                            <p:tav tm="0">
                                              <p:val>
                                                <p:strVal val="#ppt_x+#ppt_w*1.125000"/>
                                              </p:val>
                                            </p:tav>
                                            <p:tav tm="100000">
                                              <p:val>
                                                <p:strVal val="#ppt_x"/>
                                              </p:val>
                                            </p:tav>
                                          </p:tavLst>
                                        </p:anim>
                                        <p:animEffect transition="in" filter="wipe(left)">
                                          <p:cBhvr>
                                            <p:cTn id="98" dur="300"/>
                                            <p:tgtEl>
                                              <p:spTgt spid="5"/>
                                            </p:tgtEl>
                                          </p:cBhvr>
                                        </p:animEffect>
                                      </p:childTnLst>
                                    </p:cTn>
                                  </p:par>
                                  <p:par>
                                    <p:cTn id="99" presetID="12" presetClass="entr" presetSubtype="2" fill="hold" grpId="0" nodeType="withEffect">
                                      <p:stCondLst>
                                        <p:cond delay="20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300"/>
                                            <p:tgtEl>
                                              <p:spTgt spid="14"/>
                                            </p:tgtEl>
                                            <p:attrNameLst>
                                              <p:attrName>ppt_x</p:attrName>
                                            </p:attrNameLst>
                                          </p:cBhvr>
                                          <p:tavLst>
                                            <p:tav tm="0">
                                              <p:val>
                                                <p:strVal val="#ppt_x+#ppt_w*1.125000"/>
                                              </p:val>
                                            </p:tav>
                                            <p:tav tm="100000">
                                              <p:val>
                                                <p:strVal val="#ppt_x"/>
                                              </p:val>
                                            </p:tav>
                                          </p:tavLst>
                                        </p:anim>
                                        <p:animEffect transition="in" filter="wipe(left)">
                                          <p:cBhvr>
                                            <p:cTn id="102" dur="300"/>
                                            <p:tgtEl>
                                              <p:spTgt spid="14"/>
                                            </p:tgtEl>
                                          </p:cBhvr>
                                        </p:animEffect>
                                      </p:childTnLst>
                                    </p:cTn>
                                  </p:par>
                                </p:childTnLst>
                              </p:cTn>
                            </p:par>
                            <p:par>
                              <p:cTn id="103" fill="hold">
                                <p:stCondLst>
                                  <p:cond delay="4100"/>
                                </p:stCondLst>
                                <p:childTnLst>
                                  <p:par>
                                    <p:cTn id="104" presetID="53" presetClass="entr" presetSubtype="528"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anim calcmode="lin" valueType="num">
                                          <p:cBhvr>
                                            <p:cTn id="109" dur="500" fill="hold"/>
                                            <p:tgtEl>
                                              <p:spTgt spid="29"/>
                                            </p:tgtEl>
                                            <p:attrNameLst>
                                              <p:attrName>ppt_x</p:attrName>
                                            </p:attrNameLst>
                                          </p:cBhvr>
                                          <p:tavLst>
                                            <p:tav tm="0">
                                              <p:val>
                                                <p:fltVal val="0.5"/>
                                              </p:val>
                                            </p:tav>
                                            <p:tav tm="100000">
                                              <p:val>
                                                <p:strVal val="#ppt_x"/>
                                              </p:val>
                                            </p:tav>
                                          </p:tavLst>
                                        </p:anim>
                                        <p:anim calcmode="lin" valueType="num">
                                          <p:cBhvr>
                                            <p:cTn id="110" dur="500" fill="hold"/>
                                            <p:tgtEl>
                                              <p:spTgt spid="29"/>
                                            </p:tgtEl>
                                            <p:attrNameLst>
                                              <p:attrName>ppt_y</p:attrName>
                                            </p:attrNameLst>
                                          </p:cBhvr>
                                          <p:tavLst>
                                            <p:tav tm="0">
                                              <p:val>
                                                <p:fltVal val="0.5"/>
                                              </p:val>
                                            </p:tav>
                                            <p:tav tm="100000">
                                              <p:val>
                                                <p:strVal val="#ppt_y"/>
                                              </p:val>
                                            </p:tav>
                                          </p:tavLst>
                                        </p:anim>
                                      </p:childTnLst>
                                    </p:cTn>
                                  </p:par>
                                  <p:par>
                                    <p:cTn id="111" presetID="53" presetClass="entr" presetSubtype="528" fill="hold" grpId="0" nodeType="withEffect">
                                      <p:stCondLst>
                                        <p:cond delay="1000"/>
                                      </p:stCondLst>
                                      <p:childTnLst>
                                        <p:set>
                                          <p:cBhvr>
                                            <p:cTn id="112" dur="1" fill="hold">
                                              <p:stCondLst>
                                                <p:cond delay="0"/>
                                              </p:stCondLst>
                                            </p:cTn>
                                            <p:tgtEl>
                                              <p:spTgt spid="26"/>
                                            </p:tgtEl>
                                            <p:attrNameLst>
                                              <p:attrName>style.visibility</p:attrName>
                                            </p:attrNameLst>
                                          </p:cBhvr>
                                          <p:to>
                                            <p:strVal val="visible"/>
                                          </p:to>
                                        </p:set>
                                        <p:anim calcmode="lin" valueType="num">
                                          <p:cBhvr>
                                            <p:cTn id="113" dur="500" fill="hold"/>
                                            <p:tgtEl>
                                              <p:spTgt spid="26"/>
                                            </p:tgtEl>
                                            <p:attrNameLst>
                                              <p:attrName>ppt_w</p:attrName>
                                            </p:attrNameLst>
                                          </p:cBhvr>
                                          <p:tavLst>
                                            <p:tav tm="0">
                                              <p:val>
                                                <p:fltVal val="0"/>
                                              </p:val>
                                            </p:tav>
                                            <p:tav tm="100000">
                                              <p:val>
                                                <p:strVal val="#ppt_w"/>
                                              </p:val>
                                            </p:tav>
                                          </p:tavLst>
                                        </p:anim>
                                        <p:anim calcmode="lin" valueType="num">
                                          <p:cBhvr>
                                            <p:cTn id="114" dur="500" fill="hold"/>
                                            <p:tgtEl>
                                              <p:spTgt spid="26"/>
                                            </p:tgtEl>
                                            <p:attrNameLst>
                                              <p:attrName>ppt_h</p:attrName>
                                            </p:attrNameLst>
                                          </p:cBhvr>
                                          <p:tavLst>
                                            <p:tav tm="0">
                                              <p:val>
                                                <p:fltVal val="0"/>
                                              </p:val>
                                            </p:tav>
                                            <p:tav tm="100000">
                                              <p:val>
                                                <p:strVal val="#ppt_h"/>
                                              </p:val>
                                            </p:tav>
                                          </p:tavLst>
                                        </p:anim>
                                        <p:animEffect transition="in" filter="fade">
                                          <p:cBhvr>
                                            <p:cTn id="115" dur="500"/>
                                            <p:tgtEl>
                                              <p:spTgt spid="26"/>
                                            </p:tgtEl>
                                          </p:cBhvr>
                                        </p:animEffect>
                                        <p:anim calcmode="lin" valueType="num">
                                          <p:cBhvr>
                                            <p:cTn id="116" dur="500" fill="hold"/>
                                            <p:tgtEl>
                                              <p:spTgt spid="26"/>
                                            </p:tgtEl>
                                            <p:attrNameLst>
                                              <p:attrName>ppt_x</p:attrName>
                                            </p:attrNameLst>
                                          </p:cBhvr>
                                          <p:tavLst>
                                            <p:tav tm="0">
                                              <p:val>
                                                <p:fltVal val="0.5"/>
                                              </p:val>
                                            </p:tav>
                                            <p:tav tm="100000">
                                              <p:val>
                                                <p:strVal val="#ppt_x"/>
                                              </p:val>
                                            </p:tav>
                                          </p:tavLst>
                                        </p:anim>
                                        <p:anim calcmode="lin" valueType="num">
                                          <p:cBhvr>
                                            <p:cTn id="117" dur="500" fill="hold"/>
                                            <p:tgtEl>
                                              <p:spTgt spid="26"/>
                                            </p:tgtEl>
                                            <p:attrNameLst>
                                              <p:attrName>ppt_y</p:attrName>
                                            </p:attrNameLst>
                                          </p:cBhvr>
                                          <p:tavLst>
                                            <p:tav tm="0">
                                              <p:val>
                                                <p:fltVal val="0.5"/>
                                              </p:val>
                                            </p:tav>
                                            <p:tav tm="100000">
                                              <p:val>
                                                <p:strVal val="#ppt_y"/>
                                              </p:val>
                                            </p:tav>
                                          </p:tavLst>
                                        </p:anim>
                                      </p:childTnLst>
                                    </p:cTn>
                                  </p:par>
                                  <p:par>
                                    <p:cTn id="118" presetID="53" presetClass="entr" presetSubtype="528" fill="hold" grpId="0" nodeType="withEffect">
                                      <p:stCondLst>
                                        <p:cond delay="80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500" fill="hold"/>
                                            <p:tgtEl>
                                              <p:spTgt spid="27"/>
                                            </p:tgtEl>
                                            <p:attrNameLst>
                                              <p:attrName>ppt_w</p:attrName>
                                            </p:attrNameLst>
                                          </p:cBhvr>
                                          <p:tavLst>
                                            <p:tav tm="0">
                                              <p:val>
                                                <p:fltVal val="0"/>
                                              </p:val>
                                            </p:tav>
                                            <p:tav tm="100000">
                                              <p:val>
                                                <p:strVal val="#ppt_w"/>
                                              </p:val>
                                            </p:tav>
                                          </p:tavLst>
                                        </p:anim>
                                        <p:anim calcmode="lin" valueType="num">
                                          <p:cBhvr>
                                            <p:cTn id="121" dur="500" fill="hold"/>
                                            <p:tgtEl>
                                              <p:spTgt spid="27"/>
                                            </p:tgtEl>
                                            <p:attrNameLst>
                                              <p:attrName>ppt_h</p:attrName>
                                            </p:attrNameLst>
                                          </p:cBhvr>
                                          <p:tavLst>
                                            <p:tav tm="0">
                                              <p:val>
                                                <p:fltVal val="0"/>
                                              </p:val>
                                            </p:tav>
                                            <p:tav tm="100000">
                                              <p:val>
                                                <p:strVal val="#ppt_h"/>
                                              </p:val>
                                            </p:tav>
                                          </p:tavLst>
                                        </p:anim>
                                        <p:animEffect transition="in" filter="fade">
                                          <p:cBhvr>
                                            <p:cTn id="122" dur="500"/>
                                            <p:tgtEl>
                                              <p:spTgt spid="27"/>
                                            </p:tgtEl>
                                          </p:cBhvr>
                                        </p:animEffect>
                                        <p:anim calcmode="lin" valueType="num">
                                          <p:cBhvr>
                                            <p:cTn id="123" dur="500" fill="hold"/>
                                            <p:tgtEl>
                                              <p:spTgt spid="27"/>
                                            </p:tgtEl>
                                            <p:attrNameLst>
                                              <p:attrName>ppt_x</p:attrName>
                                            </p:attrNameLst>
                                          </p:cBhvr>
                                          <p:tavLst>
                                            <p:tav tm="0">
                                              <p:val>
                                                <p:fltVal val="0.5"/>
                                              </p:val>
                                            </p:tav>
                                            <p:tav tm="100000">
                                              <p:val>
                                                <p:strVal val="#ppt_x"/>
                                              </p:val>
                                            </p:tav>
                                          </p:tavLst>
                                        </p:anim>
                                        <p:anim calcmode="lin" valueType="num">
                                          <p:cBhvr>
                                            <p:cTn id="124" dur="500" fill="hold"/>
                                            <p:tgtEl>
                                              <p:spTgt spid="27"/>
                                            </p:tgtEl>
                                            <p:attrNameLst>
                                              <p:attrName>ppt_y</p:attrName>
                                            </p:attrNameLst>
                                          </p:cBhvr>
                                          <p:tavLst>
                                            <p:tav tm="0">
                                              <p:val>
                                                <p:fltVal val="0.5"/>
                                              </p:val>
                                            </p:tav>
                                            <p:tav tm="100000">
                                              <p:val>
                                                <p:strVal val="#ppt_y"/>
                                              </p:val>
                                            </p:tav>
                                          </p:tavLst>
                                        </p:anim>
                                      </p:childTnLst>
                                    </p:cTn>
                                  </p:par>
                                  <p:par>
                                    <p:cTn id="125" presetID="53" presetClass="entr" presetSubtype="528" fill="hold" grpId="0" nodeType="withEffect">
                                      <p:stCondLst>
                                        <p:cond delay="60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anim calcmode="lin" valueType="num">
                                          <p:cBhvr>
                                            <p:cTn id="130" dur="500" fill="hold"/>
                                            <p:tgtEl>
                                              <p:spTgt spid="28"/>
                                            </p:tgtEl>
                                            <p:attrNameLst>
                                              <p:attrName>ppt_x</p:attrName>
                                            </p:attrNameLst>
                                          </p:cBhvr>
                                          <p:tavLst>
                                            <p:tav tm="0">
                                              <p:val>
                                                <p:fltVal val="0.5"/>
                                              </p:val>
                                            </p:tav>
                                            <p:tav tm="100000">
                                              <p:val>
                                                <p:strVal val="#ppt_x"/>
                                              </p:val>
                                            </p:tav>
                                          </p:tavLst>
                                        </p:anim>
                                        <p:anim calcmode="lin" valueType="num">
                                          <p:cBhvr>
                                            <p:cTn id="131" dur="500" fill="hold"/>
                                            <p:tgtEl>
                                              <p:spTgt spid="28"/>
                                            </p:tgtEl>
                                            <p:attrNameLst>
                                              <p:attrName>ppt_y</p:attrName>
                                            </p:attrNameLst>
                                          </p:cBhvr>
                                          <p:tavLst>
                                            <p:tav tm="0">
                                              <p:val>
                                                <p:fltVal val="0.5"/>
                                              </p:val>
                                            </p:tav>
                                            <p:tav tm="100000">
                                              <p:val>
                                                <p:strVal val="#ppt_y"/>
                                              </p:val>
                                            </p:tav>
                                          </p:tavLst>
                                        </p:anim>
                                      </p:childTnLst>
                                    </p:cTn>
                                  </p:par>
                                  <p:par>
                                    <p:cTn id="132" presetID="53" presetClass="entr" presetSubtype="528" fill="hold" grpId="0" nodeType="withEffect">
                                      <p:stCondLst>
                                        <p:cond delay="200"/>
                                      </p:stCondLst>
                                      <p:childTnLst>
                                        <p:set>
                                          <p:cBhvr>
                                            <p:cTn id="133" dur="1" fill="hold">
                                              <p:stCondLst>
                                                <p:cond delay="0"/>
                                              </p:stCondLst>
                                            </p:cTn>
                                            <p:tgtEl>
                                              <p:spTgt spid="30"/>
                                            </p:tgtEl>
                                            <p:attrNameLst>
                                              <p:attrName>style.visibility</p:attrName>
                                            </p:attrNameLst>
                                          </p:cBhvr>
                                          <p:to>
                                            <p:strVal val="visible"/>
                                          </p:to>
                                        </p:set>
                                        <p:anim calcmode="lin" valueType="num">
                                          <p:cBhvr>
                                            <p:cTn id="134" dur="500" fill="hold"/>
                                            <p:tgtEl>
                                              <p:spTgt spid="30"/>
                                            </p:tgtEl>
                                            <p:attrNameLst>
                                              <p:attrName>ppt_w</p:attrName>
                                            </p:attrNameLst>
                                          </p:cBhvr>
                                          <p:tavLst>
                                            <p:tav tm="0">
                                              <p:val>
                                                <p:fltVal val="0"/>
                                              </p:val>
                                            </p:tav>
                                            <p:tav tm="100000">
                                              <p:val>
                                                <p:strVal val="#ppt_w"/>
                                              </p:val>
                                            </p:tav>
                                          </p:tavLst>
                                        </p:anim>
                                        <p:anim calcmode="lin" valueType="num">
                                          <p:cBhvr>
                                            <p:cTn id="135" dur="500" fill="hold"/>
                                            <p:tgtEl>
                                              <p:spTgt spid="30"/>
                                            </p:tgtEl>
                                            <p:attrNameLst>
                                              <p:attrName>ppt_h</p:attrName>
                                            </p:attrNameLst>
                                          </p:cBhvr>
                                          <p:tavLst>
                                            <p:tav tm="0">
                                              <p:val>
                                                <p:fltVal val="0"/>
                                              </p:val>
                                            </p:tav>
                                            <p:tav tm="100000">
                                              <p:val>
                                                <p:strVal val="#ppt_h"/>
                                              </p:val>
                                            </p:tav>
                                          </p:tavLst>
                                        </p:anim>
                                        <p:animEffect transition="in" filter="fade">
                                          <p:cBhvr>
                                            <p:cTn id="136" dur="500"/>
                                            <p:tgtEl>
                                              <p:spTgt spid="30"/>
                                            </p:tgtEl>
                                          </p:cBhvr>
                                        </p:animEffect>
                                        <p:anim calcmode="lin" valueType="num">
                                          <p:cBhvr>
                                            <p:cTn id="137" dur="500" fill="hold"/>
                                            <p:tgtEl>
                                              <p:spTgt spid="30"/>
                                            </p:tgtEl>
                                            <p:attrNameLst>
                                              <p:attrName>ppt_x</p:attrName>
                                            </p:attrNameLst>
                                          </p:cBhvr>
                                          <p:tavLst>
                                            <p:tav tm="0">
                                              <p:val>
                                                <p:fltVal val="0.5"/>
                                              </p:val>
                                            </p:tav>
                                            <p:tav tm="100000">
                                              <p:val>
                                                <p:strVal val="#ppt_x"/>
                                              </p:val>
                                            </p:tav>
                                          </p:tavLst>
                                        </p:anim>
                                        <p:anim calcmode="lin" valueType="num">
                                          <p:cBhvr>
                                            <p:cTn id="138" dur="500" fill="hold"/>
                                            <p:tgtEl>
                                              <p:spTgt spid="30"/>
                                            </p:tgtEl>
                                            <p:attrNameLst>
                                              <p:attrName>ppt_y</p:attrName>
                                            </p:attrNameLst>
                                          </p:cBhvr>
                                          <p:tavLst>
                                            <p:tav tm="0">
                                              <p:val>
                                                <p:fltVal val="0.5"/>
                                              </p:val>
                                            </p:tav>
                                            <p:tav tm="100000">
                                              <p:val>
                                                <p:strVal val="#ppt_y"/>
                                              </p:val>
                                            </p:tav>
                                          </p:tavLst>
                                        </p:anim>
                                      </p:childTnLst>
                                    </p:cTn>
                                  </p:par>
                                  <p:par>
                                    <p:cTn id="139" presetID="53" presetClass="entr" presetSubtype="528" fill="hold" grpId="0" nodeType="withEffect">
                                      <p:stCondLst>
                                        <p:cond delay="400"/>
                                      </p:stCondLst>
                                      <p:childTnLst>
                                        <p:set>
                                          <p:cBhvr>
                                            <p:cTn id="140" dur="1" fill="hold">
                                              <p:stCondLst>
                                                <p:cond delay="0"/>
                                              </p:stCondLst>
                                            </p:cTn>
                                            <p:tgtEl>
                                              <p:spTgt spid="31"/>
                                            </p:tgtEl>
                                            <p:attrNameLst>
                                              <p:attrName>style.visibility</p:attrName>
                                            </p:attrNameLst>
                                          </p:cBhvr>
                                          <p:to>
                                            <p:strVal val="visible"/>
                                          </p:to>
                                        </p:set>
                                        <p:anim calcmode="lin" valueType="num">
                                          <p:cBhvr>
                                            <p:cTn id="141" dur="500" fill="hold"/>
                                            <p:tgtEl>
                                              <p:spTgt spid="31"/>
                                            </p:tgtEl>
                                            <p:attrNameLst>
                                              <p:attrName>ppt_w</p:attrName>
                                            </p:attrNameLst>
                                          </p:cBhvr>
                                          <p:tavLst>
                                            <p:tav tm="0">
                                              <p:val>
                                                <p:fltVal val="0"/>
                                              </p:val>
                                            </p:tav>
                                            <p:tav tm="100000">
                                              <p:val>
                                                <p:strVal val="#ppt_w"/>
                                              </p:val>
                                            </p:tav>
                                          </p:tavLst>
                                        </p:anim>
                                        <p:anim calcmode="lin" valueType="num">
                                          <p:cBhvr>
                                            <p:cTn id="142" dur="500" fill="hold"/>
                                            <p:tgtEl>
                                              <p:spTgt spid="31"/>
                                            </p:tgtEl>
                                            <p:attrNameLst>
                                              <p:attrName>ppt_h</p:attrName>
                                            </p:attrNameLst>
                                          </p:cBhvr>
                                          <p:tavLst>
                                            <p:tav tm="0">
                                              <p:val>
                                                <p:fltVal val="0"/>
                                              </p:val>
                                            </p:tav>
                                            <p:tav tm="100000">
                                              <p:val>
                                                <p:strVal val="#ppt_h"/>
                                              </p:val>
                                            </p:tav>
                                          </p:tavLst>
                                        </p:anim>
                                        <p:animEffect transition="in" filter="fade">
                                          <p:cBhvr>
                                            <p:cTn id="143" dur="500"/>
                                            <p:tgtEl>
                                              <p:spTgt spid="31"/>
                                            </p:tgtEl>
                                          </p:cBhvr>
                                        </p:animEffect>
                                        <p:anim calcmode="lin" valueType="num">
                                          <p:cBhvr>
                                            <p:cTn id="144" dur="500" fill="hold"/>
                                            <p:tgtEl>
                                              <p:spTgt spid="31"/>
                                            </p:tgtEl>
                                            <p:attrNameLst>
                                              <p:attrName>ppt_x</p:attrName>
                                            </p:attrNameLst>
                                          </p:cBhvr>
                                          <p:tavLst>
                                            <p:tav tm="0">
                                              <p:val>
                                                <p:fltVal val="0.5"/>
                                              </p:val>
                                            </p:tav>
                                            <p:tav tm="100000">
                                              <p:val>
                                                <p:strVal val="#ppt_x"/>
                                              </p:val>
                                            </p:tav>
                                          </p:tavLst>
                                        </p:anim>
                                        <p:anim calcmode="lin" valueType="num">
                                          <p:cBhvr>
                                            <p:cTn id="145"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10" grpId="0" animBg="1"/>
          <p:bldP spid="14" grpId="0"/>
          <p:bldP spid="15" grpId="0"/>
          <p:bldP spid="16" grpId="0"/>
          <p:bldP spid="17" grpId="0"/>
          <p:bldP spid="18" grpId="0"/>
          <p:bldP spid="19" grpId="0"/>
          <p:bldP spid="20" grpId="0" animBg="1"/>
          <p:bldP spid="24" grpId="0"/>
          <p:bldP spid="25" grpId="0"/>
          <p:bldP spid="26" grpId="0" animBg="1"/>
          <p:bldP spid="27" grpId="0" animBg="1"/>
          <p:bldP spid="28" grpId="0" animBg="1"/>
          <p:bldP spid="29" grpId="0" animBg="1"/>
          <p:bldP spid="30" grpId="0" animBg="1"/>
          <p:bldP spid="31" grpId="0" animBg="1"/>
          <p:bldP spid="34" grpId="0" animBg="1"/>
          <p:bldP spid="35"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 presetClass="entr" presetSubtype="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0-#ppt_w/2"/>
                                              </p:val>
                                            </p:tav>
                                            <p:tav tm="100000">
                                              <p:val>
                                                <p:strVal val="#ppt_x"/>
                                              </p:val>
                                            </p:tav>
                                          </p:tavLst>
                                        </p:anim>
                                        <p:anim calcmode="lin" valueType="num">
                                          <p:cBhvr additive="base">
                                            <p:cTn id="29" dur="500" fill="hold"/>
                                            <p:tgtEl>
                                              <p:spTgt spid="21"/>
                                            </p:tgtEl>
                                            <p:attrNameLst>
                                              <p:attrName>ppt_y</p:attrName>
                                            </p:attrNameLst>
                                          </p:cBhvr>
                                          <p:tavLst>
                                            <p:tav tm="0">
                                              <p:val>
                                                <p:strVal val="#ppt_y"/>
                                              </p:val>
                                            </p:tav>
                                            <p:tav tm="100000">
                                              <p:val>
                                                <p:strVal val="#ppt_y"/>
                                              </p:val>
                                            </p:tav>
                                          </p:tavLst>
                                        </p:anim>
                                      </p:childTnLst>
                                    </p:cTn>
                                  </p:par>
                                  <p:par>
                                    <p:cTn id="30" presetID="12" presetClass="entr" presetSubtype="8"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300"/>
                                            <p:tgtEl>
                                              <p:spTgt spid="25"/>
                                            </p:tgtEl>
                                            <p:attrNameLst>
                                              <p:attrName>ppt_x</p:attrName>
                                            </p:attrNameLst>
                                          </p:cBhvr>
                                          <p:tavLst>
                                            <p:tav tm="0">
                                              <p:val>
                                                <p:strVal val="#ppt_x-#ppt_w*1.125000"/>
                                              </p:val>
                                            </p:tav>
                                            <p:tav tm="100000">
                                              <p:val>
                                                <p:strVal val="#ppt_x"/>
                                              </p:val>
                                            </p:tav>
                                          </p:tavLst>
                                        </p:anim>
                                        <p:animEffect transition="in" filter="wipe(right)">
                                          <p:cBhvr>
                                            <p:cTn id="33" dur="300"/>
                                            <p:tgtEl>
                                              <p:spTgt spid="25"/>
                                            </p:tgtEl>
                                          </p:cBhvr>
                                        </p:animEffect>
                                      </p:childTnLst>
                                    </p:cTn>
                                  </p:par>
                                  <p:par>
                                    <p:cTn id="34" presetID="12" presetClass="entr" presetSubtype="8" fill="hold" grpId="0" nodeType="withEffect">
                                      <p:stCondLst>
                                        <p:cond delay="2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300"/>
                                            <p:tgtEl>
                                              <p:spTgt spid="18"/>
                                            </p:tgtEl>
                                            <p:attrNameLst>
                                              <p:attrName>ppt_x</p:attrName>
                                            </p:attrNameLst>
                                          </p:cBhvr>
                                          <p:tavLst>
                                            <p:tav tm="0">
                                              <p:val>
                                                <p:strVal val="#ppt_x-#ppt_w*1.125000"/>
                                              </p:val>
                                            </p:tav>
                                            <p:tav tm="100000">
                                              <p:val>
                                                <p:strVal val="#ppt_x"/>
                                              </p:val>
                                            </p:tav>
                                          </p:tavLst>
                                        </p:anim>
                                        <p:animEffect transition="in" filter="wipe(right)">
                                          <p:cBhvr>
                                            <p:cTn id="37" dur="300"/>
                                            <p:tgtEl>
                                              <p:spTgt spid="18"/>
                                            </p:tgtEl>
                                          </p:cBhvr>
                                        </p:animEffect>
                                      </p:childTnLst>
                                    </p:cTn>
                                  </p:par>
                                </p:childTnLst>
                              </p:cTn>
                            </p:par>
                            <p:par>
                              <p:cTn id="38" fill="hold">
                                <p:stCondLst>
                                  <p:cond delay="1600"/>
                                </p:stCondLst>
                                <p:childTnLst>
                                  <p:par>
                                    <p:cTn id="39" presetID="2" presetClass="entr" presetSubtype="2"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12" presetClass="entr" presetSubtype="2" fill="hold" grpId="0" nodeType="withEffect">
                                      <p:stCondLst>
                                        <p:cond delay="20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300"/>
                                            <p:tgtEl>
                                              <p:spTgt spid="19"/>
                                            </p:tgtEl>
                                            <p:attrNameLst>
                                              <p:attrName>ppt_x</p:attrName>
                                            </p:attrNameLst>
                                          </p:cBhvr>
                                          <p:tavLst>
                                            <p:tav tm="0">
                                              <p:val>
                                                <p:strVal val="#ppt_x+#ppt_w*1.125000"/>
                                              </p:val>
                                            </p:tav>
                                            <p:tav tm="100000">
                                              <p:val>
                                                <p:strVal val="#ppt_x"/>
                                              </p:val>
                                            </p:tav>
                                          </p:tavLst>
                                        </p:anim>
                                        <p:animEffect transition="in" filter="wipe(left)">
                                          <p:cBhvr>
                                            <p:cTn id="46" dur="300"/>
                                            <p:tgtEl>
                                              <p:spTgt spid="19"/>
                                            </p:tgtEl>
                                          </p:cBhvr>
                                        </p:animEffect>
                                      </p:childTnLst>
                                    </p:cTn>
                                  </p:par>
                                  <p:par>
                                    <p:cTn id="47" presetID="12" presetClass="entr" presetSubtype="2" fill="hold" grpId="0" nodeType="withEffect">
                                      <p:stCondLst>
                                        <p:cond delay="2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300"/>
                                            <p:tgtEl>
                                              <p:spTgt spid="24"/>
                                            </p:tgtEl>
                                            <p:attrNameLst>
                                              <p:attrName>ppt_x</p:attrName>
                                            </p:attrNameLst>
                                          </p:cBhvr>
                                          <p:tavLst>
                                            <p:tav tm="0">
                                              <p:val>
                                                <p:strVal val="#ppt_x+#ppt_w*1.125000"/>
                                              </p:val>
                                            </p:tav>
                                            <p:tav tm="100000">
                                              <p:val>
                                                <p:strVal val="#ppt_x"/>
                                              </p:val>
                                            </p:tav>
                                          </p:tavLst>
                                        </p:anim>
                                        <p:animEffect transition="in" filter="wipe(left)">
                                          <p:cBhvr>
                                            <p:cTn id="50" dur="300"/>
                                            <p:tgtEl>
                                              <p:spTgt spid="24"/>
                                            </p:tgtEl>
                                          </p:cBhvr>
                                        </p:animEffect>
                                      </p:childTnLst>
                                    </p:cTn>
                                  </p:par>
                                </p:childTnLst>
                              </p:cTn>
                            </p:par>
                            <p:par>
                              <p:cTn id="51" fill="hold">
                                <p:stCondLst>
                                  <p:cond delay="2100"/>
                                </p:stCondLst>
                                <p:childTnLst>
                                  <p:par>
                                    <p:cTn id="52" presetID="2" presetClass="entr" presetSubtype="8" fill="hold" grpId="0" nodeType="after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500" fill="hold"/>
                                            <p:tgtEl>
                                              <p:spTgt spid="6"/>
                                            </p:tgtEl>
                                            <p:attrNameLst>
                                              <p:attrName>ppt_x</p:attrName>
                                            </p:attrNameLst>
                                          </p:cBhvr>
                                          <p:tavLst>
                                            <p:tav tm="0">
                                              <p:val>
                                                <p:strVal val="0-#ppt_w/2"/>
                                              </p:val>
                                            </p:tav>
                                            <p:tav tm="100000">
                                              <p:val>
                                                <p:strVal val="#ppt_x"/>
                                              </p:val>
                                            </p:tav>
                                          </p:tavLst>
                                        </p:anim>
                                        <p:anim calcmode="lin" valueType="num">
                                          <p:cBhvr additive="base">
                                            <p:cTn id="55" dur="500" fill="hold"/>
                                            <p:tgtEl>
                                              <p:spTgt spid="6"/>
                                            </p:tgtEl>
                                            <p:attrNameLst>
                                              <p:attrName>ppt_y</p:attrName>
                                            </p:attrNameLst>
                                          </p:cBhvr>
                                          <p:tavLst>
                                            <p:tav tm="0">
                                              <p:val>
                                                <p:strVal val="#ppt_y"/>
                                              </p:val>
                                            </p:tav>
                                            <p:tav tm="100000">
                                              <p:val>
                                                <p:strVal val="#ppt_y"/>
                                              </p:val>
                                            </p:tav>
                                          </p:tavLst>
                                        </p:anim>
                                      </p:childTnLst>
                                    </p:cTn>
                                  </p:par>
                                  <p:par>
                                    <p:cTn id="56" presetID="12" presetClass="entr" presetSubtype="8" fill="hold" grpId="0" nodeType="withEffect">
                                      <p:stCondLst>
                                        <p:cond delay="20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300"/>
                                            <p:tgtEl>
                                              <p:spTgt spid="2"/>
                                            </p:tgtEl>
                                            <p:attrNameLst>
                                              <p:attrName>ppt_x</p:attrName>
                                            </p:attrNameLst>
                                          </p:cBhvr>
                                          <p:tavLst>
                                            <p:tav tm="0">
                                              <p:val>
                                                <p:strVal val="#ppt_x-#ppt_w*1.125000"/>
                                              </p:val>
                                            </p:tav>
                                            <p:tav tm="100000">
                                              <p:val>
                                                <p:strVal val="#ppt_x"/>
                                              </p:val>
                                            </p:tav>
                                          </p:tavLst>
                                        </p:anim>
                                        <p:animEffect transition="in" filter="wipe(right)">
                                          <p:cBhvr>
                                            <p:cTn id="59" dur="300"/>
                                            <p:tgtEl>
                                              <p:spTgt spid="2"/>
                                            </p:tgtEl>
                                          </p:cBhvr>
                                        </p:animEffect>
                                      </p:childTnLst>
                                    </p:cTn>
                                  </p:par>
                                  <p:par>
                                    <p:cTn id="60" presetID="12" presetClass="entr" presetSubtype="8" fill="hold" grpId="0" nodeType="withEffect">
                                      <p:stCondLst>
                                        <p:cond delay="20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300"/>
                                            <p:tgtEl>
                                              <p:spTgt spid="15"/>
                                            </p:tgtEl>
                                            <p:attrNameLst>
                                              <p:attrName>ppt_x</p:attrName>
                                            </p:attrNameLst>
                                          </p:cBhvr>
                                          <p:tavLst>
                                            <p:tav tm="0">
                                              <p:val>
                                                <p:strVal val="#ppt_x-#ppt_w*1.125000"/>
                                              </p:val>
                                            </p:tav>
                                            <p:tav tm="100000">
                                              <p:val>
                                                <p:strVal val="#ppt_x"/>
                                              </p:val>
                                            </p:tav>
                                          </p:tavLst>
                                        </p:anim>
                                        <p:animEffect transition="in" filter="wipe(right)">
                                          <p:cBhvr>
                                            <p:cTn id="63" dur="300"/>
                                            <p:tgtEl>
                                              <p:spTgt spid="15"/>
                                            </p:tgtEl>
                                          </p:cBhvr>
                                        </p:animEffect>
                                      </p:childTnLst>
                                    </p:cTn>
                                  </p:par>
                                </p:childTnLst>
                              </p:cTn>
                            </p:par>
                            <p:par>
                              <p:cTn id="64" fill="hold">
                                <p:stCondLst>
                                  <p:cond delay="2600"/>
                                </p:stCondLst>
                                <p:childTnLst>
                                  <p:par>
                                    <p:cTn id="65" presetID="2" presetClass="entr" presetSubtype="2"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par>
                                    <p:cTn id="69" presetID="12" presetClass="entr" presetSubtype="2" fill="hold" grpId="0" nodeType="withEffect">
                                      <p:stCondLst>
                                        <p:cond delay="200"/>
                                      </p:stCondLst>
                                      <p:childTnLst>
                                        <p:set>
                                          <p:cBhvr>
                                            <p:cTn id="70" dur="1" fill="hold">
                                              <p:stCondLst>
                                                <p:cond delay="0"/>
                                              </p:stCondLst>
                                            </p:cTn>
                                            <p:tgtEl>
                                              <p:spTgt spid="4"/>
                                            </p:tgtEl>
                                            <p:attrNameLst>
                                              <p:attrName>style.visibility</p:attrName>
                                            </p:attrNameLst>
                                          </p:cBhvr>
                                          <p:to>
                                            <p:strVal val="visible"/>
                                          </p:to>
                                        </p:set>
                                        <p:anim calcmode="lin" valueType="num">
                                          <p:cBhvr additive="base">
                                            <p:cTn id="71" dur="300"/>
                                            <p:tgtEl>
                                              <p:spTgt spid="4"/>
                                            </p:tgtEl>
                                            <p:attrNameLst>
                                              <p:attrName>ppt_x</p:attrName>
                                            </p:attrNameLst>
                                          </p:cBhvr>
                                          <p:tavLst>
                                            <p:tav tm="0">
                                              <p:val>
                                                <p:strVal val="#ppt_x+#ppt_w*1.125000"/>
                                              </p:val>
                                            </p:tav>
                                            <p:tav tm="100000">
                                              <p:val>
                                                <p:strVal val="#ppt_x"/>
                                              </p:val>
                                            </p:tav>
                                          </p:tavLst>
                                        </p:anim>
                                        <p:animEffect transition="in" filter="wipe(left)">
                                          <p:cBhvr>
                                            <p:cTn id="72" dur="300"/>
                                            <p:tgtEl>
                                              <p:spTgt spid="4"/>
                                            </p:tgtEl>
                                          </p:cBhvr>
                                        </p:animEffect>
                                      </p:childTnLst>
                                    </p:cTn>
                                  </p:par>
                                  <p:par>
                                    <p:cTn id="73" presetID="12" presetClass="entr" presetSubtype="2" fill="hold" grpId="0" nodeType="withEffect">
                                      <p:stCondLst>
                                        <p:cond delay="200"/>
                                      </p:stCondLst>
                                      <p:childTnLst>
                                        <p:set>
                                          <p:cBhvr>
                                            <p:cTn id="74" dur="1" fill="hold">
                                              <p:stCondLst>
                                                <p:cond delay="0"/>
                                              </p:stCondLst>
                                            </p:cTn>
                                            <p:tgtEl>
                                              <p:spTgt spid="17"/>
                                            </p:tgtEl>
                                            <p:attrNameLst>
                                              <p:attrName>style.visibility</p:attrName>
                                            </p:attrNameLst>
                                          </p:cBhvr>
                                          <p:to>
                                            <p:strVal val="visible"/>
                                          </p:to>
                                        </p:set>
                                        <p:anim calcmode="lin" valueType="num">
                                          <p:cBhvr additive="base">
                                            <p:cTn id="75" dur="300"/>
                                            <p:tgtEl>
                                              <p:spTgt spid="17"/>
                                            </p:tgtEl>
                                            <p:attrNameLst>
                                              <p:attrName>ppt_x</p:attrName>
                                            </p:attrNameLst>
                                          </p:cBhvr>
                                          <p:tavLst>
                                            <p:tav tm="0">
                                              <p:val>
                                                <p:strVal val="#ppt_x+#ppt_w*1.125000"/>
                                              </p:val>
                                            </p:tav>
                                            <p:tav tm="100000">
                                              <p:val>
                                                <p:strVal val="#ppt_x"/>
                                              </p:val>
                                            </p:tav>
                                          </p:tavLst>
                                        </p:anim>
                                        <p:animEffect transition="in" filter="wipe(left)">
                                          <p:cBhvr>
                                            <p:cTn id="76" dur="300"/>
                                            <p:tgtEl>
                                              <p:spTgt spid="17"/>
                                            </p:tgtEl>
                                          </p:cBhvr>
                                        </p:animEffect>
                                      </p:childTnLst>
                                    </p:cTn>
                                  </p:par>
                                </p:childTnLst>
                              </p:cTn>
                            </p:par>
                            <p:par>
                              <p:cTn id="77" fill="hold">
                                <p:stCondLst>
                                  <p:cond delay="3100"/>
                                </p:stCondLst>
                                <p:childTnLst>
                                  <p:par>
                                    <p:cTn id="78" presetID="2" presetClass="entr" presetSubtype="8"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fill="hold"/>
                                            <p:tgtEl>
                                              <p:spTgt spid="11"/>
                                            </p:tgtEl>
                                            <p:attrNameLst>
                                              <p:attrName>ppt_x</p:attrName>
                                            </p:attrNameLst>
                                          </p:cBhvr>
                                          <p:tavLst>
                                            <p:tav tm="0">
                                              <p:val>
                                                <p:strVal val="0-#ppt_w/2"/>
                                              </p:val>
                                            </p:tav>
                                            <p:tav tm="100000">
                                              <p:val>
                                                <p:strVal val="#ppt_x"/>
                                              </p:val>
                                            </p:tav>
                                          </p:tavLst>
                                        </p:anim>
                                        <p:anim calcmode="lin" valueType="num">
                                          <p:cBhvr additive="base">
                                            <p:cTn id="81" dur="500" fill="hold"/>
                                            <p:tgtEl>
                                              <p:spTgt spid="11"/>
                                            </p:tgtEl>
                                            <p:attrNameLst>
                                              <p:attrName>ppt_y</p:attrName>
                                            </p:attrNameLst>
                                          </p:cBhvr>
                                          <p:tavLst>
                                            <p:tav tm="0">
                                              <p:val>
                                                <p:strVal val="#ppt_y"/>
                                              </p:val>
                                            </p:tav>
                                            <p:tav tm="100000">
                                              <p:val>
                                                <p:strVal val="#ppt_y"/>
                                              </p:val>
                                            </p:tav>
                                          </p:tavLst>
                                        </p:anim>
                                      </p:childTnLst>
                                    </p:cTn>
                                  </p:par>
                                  <p:par>
                                    <p:cTn id="82" presetID="12" presetClass="entr" presetSubtype="8" fill="hold" grpId="0" nodeType="withEffect">
                                      <p:stCondLst>
                                        <p:cond delay="20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300"/>
                                            <p:tgtEl>
                                              <p:spTgt spid="16"/>
                                            </p:tgtEl>
                                            <p:attrNameLst>
                                              <p:attrName>ppt_x</p:attrName>
                                            </p:attrNameLst>
                                          </p:cBhvr>
                                          <p:tavLst>
                                            <p:tav tm="0">
                                              <p:val>
                                                <p:strVal val="#ppt_x-#ppt_w*1.125000"/>
                                              </p:val>
                                            </p:tav>
                                            <p:tav tm="100000">
                                              <p:val>
                                                <p:strVal val="#ppt_x"/>
                                              </p:val>
                                            </p:tav>
                                          </p:tavLst>
                                        </p:anim>
                                        <p:animEffect transition="in" filter="wipe(right)">
                                          <p:cBhvr>
                                            <p:cTn id="85" dur="300"/>
                                            <p:tgtEl>
                                              <p:spTgt spid="16"/>
                                            </p:tgtEl>
                                          </p:cBhvr>
                                        </p:animEffect>
                                      </p:childTnLst>
                                    </p:cTn>
                                  </p:par>
                                  <p:par>
                                    <p:cTn id="86" presetID="12" presetClass="entr" presetSubtype="8" fill="hold" grpId="0" nodeType="withEffect">
                                      <p:stCondLst>
                                        <p:cond delay="200"/>
                                      </p:stCondLst>
                                      <p:childTnLst>
                                        <p:set>
                                          <p:cBhvr>
                                            <p:cTn id="87" dur="1" fill="hold">
                                              <p:stCondLst>
                                                <p:cond delay="0"/>
                                              </p:stCondLst>
                                            </p:cTn>
                                            <p:tgtEl>
                                              <p:spTgt spid="3"/>
                                            </p:tgtEl>
                                            <p:attrNameLst>
                                              <p:attrName>style.visibility</p:attrName>
                                            </p:attrNameLst>
                                          </p:cBhvr>
                                          <p:to>
                                            <p:strVal val="visible"/>
                                          </p:to>
                                        </p:set>
                                        <p:anim calcmode="lin" valueType="num">
                                          <p:cBhvr additive="base">
                                            <p:cTn id="88" dur="300"/>
                                            <p:tgtEl>
                                              <p:spTgt spid="3"/>
                                            </p:tgtEl>
                                            <p:attrNameLst>
                                              <p:attrName>ppt_x</p:attrName>
                                            </p:attrNameLst>
                                          </p:cBhvr>
                                          <p:tavLst>
                                            <p:tav tm="0">
                                              <p:val>
                                                <p:strVal val="#ppt_x-#ppt_w*1.125000"/>
                                              </p:val>
                                            </p:tav>
                                            <p:tav tm="100000">
                                              <p:val>
                                                <p:strVal val="#ppt_x"/>
                                              </p:val>
                                            </p:tav>
                                          </p:tavLst>
                                        </p:anim>
                                        <p:animEffect transition="in" filter="wipe(right)">
                                          <p:cBhvr>
                                            <p:cTn id="89" dur="300"/>
                                            <p:tgtEl>
                                              <p:spTgt spid="3"/>
                                            </p:tgtEl>
                                          </p:cBhvr>
                                        </p:animEffect>
                                      </p:childTnLst>
                                    </p:cTn>
                                  </p:par>
                                </p:childTnLst>
                              </p:cTn>
                            </p:par>
                            <p:par>
                              <p:cTn id="90" fill="hold">
                                <p:stCondLst>
                                  <p:cond delay="3600"/>
                                </p:stCondLst>
                                <p:childTnLst>
                                  <p:par>
                                    <p:cTn id="91" presetID="2" presetClass="entr" presetSubtype="2"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additive="base">
                                            <p:cTn id="93" dur="500" fill="hold"/>
                                            <p:tgtEl>
                                              <p:spTgt spid="10"/>
                                            </p:tgtEl>
                                            <p:attrNameLst>
                                              <p:attrName>ppt_x</p:attrName>
                                            </p:attrNameLst>
                                          </p:cBhvr>
                                          <p:tavLst>
                                            <p:tav tm="0">
                                              <p:val>
                                                <p:strVal val="1+#ppt_w/2"/>
                                              </p:val>
                                            </p:tav>
                                            <p:tav tm="100000">
                                              <p:val>
                                                <p:strVal val="#ppt_x"/>
                                              </p:val>
                                            </p:tav>
                                          </p:tavLst>
                                        </p:anim>
                                        <p:anim calcmode="lin" valueType="num">
                                          <p:cBhvr additive="base">
                                            <p:cTn id="94" dur="500" fill="hold"/>
                                            <p:tgtEl>
                                              <p:spTgt spid="10"/>
                                            </p:tgtEl>
                                            <p:attrNameLst>
                                              <p:attrName>ppt_y</p:attrName>
                                            </p:attrNameLst>
                                          </p:cBhvr>
                                          <p:tavLst>
                                            <p:tav tm="0">
                                              <p:val>
                                                <p:strVal val="#ppt_y"/>
                                              </p:val>
                                            </p:tav>
                                            <p:tav tm="100000">
                                              <p:val>
                                                <p:strVal val="#ppt_y"/>
                                              </p:val>
                                            </p:tav>
                                          </p:tavLst>
                                        </p:anim>
                                      </p:childTnLst>
                                    </p:cTn>
                                  </p:par>
                                  <p:par>
                                    <p:cTn id="95" presetID="12" presetClass="entr" presetSubtype="2" fill="hold" grpId="0" nodeType="withEffect">
                                      <p:stCondLst>
                                        <p:cond delay="20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300"/>
                                            <p:tgtEl>
                                              <p:spTgt spid="5"/>
                                            </p:tgtEl>
                                            <p:attrNameLst>
                                              <p:attrName>ppt_x</p:attrName>
                                            </p:attrNameLst>
                                          </p:cBhvr>
                                          <p:tavLst>
                                            <p:tav tm="0">
                                              <p:val>
                                                <p:strVal val="#ppt_x+#ppt_w*1.125000"/>
                                              </p:val>
                                            </p:tav>
                                            <p:tav tm="100000">
                                              <p:val>
                                                <p:strVal val="#ppt_x"/>
                                              </p:val>
                                            </p:tav>
                                          </p:tavLst>
                                        </p:anim>
                                        <p:animEffect transition="in" filter="wipe(left)">
                                          <p:cBhvr>
                                            <p:cTn id="98" dur="300"/>
                                            <p:tgtEl>
                                              <p:spTgt spid="5"/>
                                            </p:tgtEl>
                                          </p:cBhvr>
                                        </p:animEffect>
                                      </p:childTnLst>
                                    </p:cTn>
                                  </p:par>
                                  <p:par>
                                    <p:cTn id="99" presetID="12" presetClass="entr" presetSubtype="2" fill="hold" grpId="0" nodeType="withEffect">
                                      <p:stCondLst>
                                        <p:cond delay="20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300"/>
                                            <p:tgtEl>
                                              <p:spTgt spid="14"/>
                                            </p:tgtEl>
                                            <p:attrNameLst>
                                              <p:attrName>ppt_x</p:attrName>
                                            </p:attrNameLst>
                                          </p:cBhvr>
                                          <p:tavLst>
                                            <p:tav tm="0">
                                              <p:val>
                                                <p:strVal val="#ppt_x+#ppt_w*1.125000"/>
                                              </p:val>
                                            </p:tav>
                                            <p:tav tm="100000">
                                              <p:val>
                                                <p:strVal val="#ppt_x"/>
                                              </p:val>
                                            </p:tav>
                                          </p:tavLst>
                                        </p:anim>
                                        <p:animEffect transition="in" filter="wipe(left)">
                                          <p:cBhvr>
                                            <p:cTn id="102" dur="300"/>
                                            <p:tgtEl>
                                              <p:spTgt spid="14"/>
                                            </p:tgtEl>
                                          </p:cBhvr>
                                        </p:animEffect>
                                      </p:childTnLst>
                                    </p:cTn>
                                  </p:par>
                                </p:childTnLst>
                              </p:cTn>
                            </p:par>
                            <p:par>
                              <p:cTn id="103" fill="hold">
                                <p:stCondLst>
                                  <p:cond delay="4100"/>
                                </p:stCondLst>
                                <p:childTnLst>
                                  <p:par>
                                    <p:cTn id="104" presetID="53" presetClass="entr" presetSubtype="528"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Effect transition="in" filter="fade">
                                          <p:cBhvr>
                                            <p:cTn id="108" dur="500"/>
                                            <p:tgtEl>
                                              <p:spTgt spid="29"/>
                                            </p:tgtEl>
                                          </p:cBhvr>
                                        </p:animEffect>
                                        <p:anim calcmode="lin" valueType="num">
                                          <p:cBhvr>
                                            <p:cTn id="109" dur="500" fill="hold"/>
                                            <p:tgtEl>
                                              <p:spTgt spid="29"/>
                                            </p:tgtEl>
                                            <p:attrNameLst>
                                              <p:attrName>ppt_x</p:attrName>
                                            </p:attrNameLst>
                                          </p:cBhvr>
                                          <p:tavLst>
                                            <p:tav tm="0">
                                              <p:val>
                                                <p:fltVal val="0.5"/>
                                              </p:val>
                                            </p:tav>
                                            <p:tav tm="100000">
                                              <p:val>
                                                <p:strVal val="#ppt_x"/>
                                              </p:val>
                                            </p:tav>
                                          </p:tavLst>
                                        </p:anim>
                                        <p:anim calcmode="lin" valueType="num">
                                          <p:cBhvr>
                                            <p:cTn id="110" dur="500" fill="hold"/>
                                            <p:tgtEl>
                                              <p:spTgt spid="29"/>
                                            </p:tgtEl>
                                            <p:attrNameLst>
                                              <p:attrName>ppt_y</p:attrName>
                                            </p:attrNameLst>
                                          </p:cBhvr>
                                          <p:tavLst>
                                            <p:tav tm="0">
                                              <p:val>
                                                <p:fltVal val="0.5"/>
                                              </p:val>
                                            </p:tav>
                                            <p:tav tm="100000">
                                              <p:val>
                                                <p:strVal val="#ppt_y"/>
                                              </p:val>
                                            </p:tav>
                                          </p:tavLst>
                                        </p:anim>
                                      </p:childTnLst>
                                    </p:cTn>
                                  </p:par>
                                  <p:par>
                                    <p:cTn id="111" presetID="53" presetClass="entr" presetSubtype="528" fill="hold" grpId="0" nodeType="withEffect">
                                      <p:stCondLst>
                                        <p:cond delay="1000"/>
                                      </p:stCondLst>
                                      <p:childTnLst>
                                        <p:set>
                                          <p:cBhvr>
                                            <p:cTn id="112" dur="1" fill="hold">
                                              <p:stCondLst>
                                                <p:cond delay="0"/>
                                              </p:stCondLst>
                                            </p:cTn>
                                            <p:tgtEl>
                                              <p:spTgt spid="26"/>
                                            </p:tgtEl>
                                            <p:attrNameLst>
                                              <p:attrName>style.visibility</p:attrName>
                                            </p:attrNameLst>
                                          </p:cBhvr>
                                          <p:to>
                                            <p:strVal val="visible"/>
                                          </p:to>
                                        </p:set>
                                        <p:anim calcmode="lin" valueType="num">
                                          <p:cBhvr>
                                            <p:cTn id="113" dur="500" fill="hold"/>
                                            <p:tgtEl>
                                              <p:spTgt spid="26"/>
                                            </p:tgtEl>
                                            <p:attrNameLst>
                                              <p:attrName>ppt_w</p:attrName>
                                            </p:attrNameLst>
                                          </p:cBhvr>
                                          <p:tavLst>
                                            <p:tav tm="0">
                                              <p:val>
                                                <p:fltVal val="0"/>
                                              </p:val>
                                            </p:tav>
                                            <p:tav tm="100000">
                                              <p:val>
                                                <p:strVal val="#ppt_w"/>
                                              </p:val>
                                            </p:tav>
                                          </p:tavLst>
                                        </p:anim>
                                        <p:anim calcmode="lin" valueType="num">
                                          <p:cBhvr>
                                            <p:cTn id="114" dur="500" fill="hold"/>
                                            <p:tgtEl>
                                              <p:spTgt spid="26"/>
                                            </p:tgtEl>
                                            <p:attrNameLst>
                                              <p:attrName>ppt_h</p:attrName>
                                            </p:attrNameLst>
                                          </p:cBhvr>
                                          <p:tavLst>
                                            <p:tav tm="0">
                                              <p:val>
                                                <p:fltVal val="0"/>
                                              </p:val>
                                            </p:tav>
                                            <p:tav tm="100000">
                                              <p:val>
                                                <p:strVal val="#ppt_h"/>
                                              </p:val>
                                            </p:tav>
                                          </p:tavLst>
                                        </p:anim>
                                        <p:animEffect transition="in" filter="fade">
                                          <p:cBhvr>
                                            <p:cTn id="115" dur="500"/>
                                            <p:tgtEl>
                                              <p:spTgt spid="26"/>
                                            </p:tgtEl>
                                          </p:cBhvr>
                                        </p:animEffect>
                                        <p:anim calcmode="lin" valueType="num">
                                          <p:cBhvr>
                                            <p:cTn id="116" dur="500" fill="hold"/>
                                            <p:tgtEl>
                                              <p:spTgt spid="26"/>
                                            </p:tgtEl>
                                            <p:attrNameLst>
                                              <p:attrName>ppt_x</p:attrName>
                                            </p:attrNameLst>
                                          </p:cBhvr>
                                          <p:tavLst>
                                            <p:tav tm="0">
                                              <p:val>
                                                <p:fltVal val="0.5"/>
                                              </p:val>
                                            </p:tav>
                                            <p:tav tm="100000">
                                              <p:val>
                                                <p:strVal val="#ppt_x"/>
                                              </p:val>
                                            </p:tav>
                                          </p:tavLst>
                                        </p:anim>
                                        <p:anim calcmode="lin" valueType="num">
                                          <p:cBhvr>
                                            <p:cTn id="117" dur="500" fill="hold"/>
                                            <p:tgtEl>
                                              <p:spTgt spid="26"/>
                                            </p:tgtEl>
                                            <p:attrNameLst>
                                              <p:attrName>ppt_y</p:attrName>
                                            </p:attrNameLst>
                                          </p:cBhvr>
                                          <p:tavLst>
                                            <p:tav tm="0">
                                              <p:val>
                                                <p:fltVal val="0.5"/>
                                              </p:val>
                                            </p:tav>
                                            <p:tav tm="100000">
                                              <p:val>
                                                <p:strVal val="#ppt_y"/>
                                              </p:val>
                                            </p:tav>
                                          </p:tavLst>
                                        </p:anim>
                                      </p:childTnLst>
                                    </p:cTn>
                                  </p:par>
                                  <p:par>
                                    <p:cTn id="118" presetID="53" presetClass="entr" presetSubtype="528" fill="hold" grpId="0" nodeType="withEffect">
                                      <p:stCondLst>
                                        <p:cond delay="800"/>
                                      </p:stCondLst>
                                      <p:childTnLst>
                                        <p:set>
                                          <p:cBhvr>
                                            <p:cTn id="119" dur="1" fill="hold">
                                              <p:stCondLst>
                                                <p:cond delay="0"/>
                                              </p:stCondLst>
                                            </p:cTn>
                                            <p:tgtEl>
                                              <p:spTgt spid="27"/>
                                            </p:tgtEl>
                                            <p:attrNameLst>
                                              <p:attrName>style.visibility</p:attrName>
                                            </p:attrNameLst>
                                          </p:cBhvr>
                                          <p:to>
                                            <p:strVal val="visible"/>
                                          </p:to>
                                        </p:set>
                                        <p:anim calcmode="lin" valueType="num">
                                          <p:cBhvr>
                                            <p:cTn id="120" dur="500" fill="hold"/>
                                            <p:tgtEl>
                                              <p:spTgt spid="27"/>
                                            </p:tgtEl>
                                            <p:attrNameLst>
                                              <p:attrName>ppt_w</p:attrName>
                                            </p:attrNameLst>
                                          </p:cBhvr>
                                          <p:tavLst>
                                            <p:tav tm="0">
                                              <p:val>
                                                <p:fltVal val="0"/>
                                              </p:val>
                                            </p:tav>
                                            <p:tav tm="100000">
                                              <p:val>
                                                <p:strVal val="#ppt_w"/>
                                              </p:val>
                                            </p:tav>
                                          </p:tavLst>
                                        </p:anim>
                                        <p:anim calcmode="lin" valueType="num">
                                          <p:cBhvr>
                                            <p:cTn id="121" dur="500" fill="hold"/>
                                            <p:tgtEl>
                                              <p:spTgt spid="27"/>
                                            </p:tgtEl>
                                            <p:attrNameLst>
                                              <p:attrName>ppt_h</p:attrName>
                                            </p:attrNameLst>
                                          </p:cBhvr>
                                          <p:tavLst>
                                            <p:tav tm="0">
                                              <p:val>
                                                <p:fltVal val="0"/>
                                              </p:val>
                                            </p:tav>
                                            <p:tav tm="100000">
                                              <p:val>
                                                <p:strVal val="#ppt_h"/>
                                              </p:val>
                                            </p:tav>
                                          </p:tavLst>
                                        </p:anim>
                                        <p:animEffect transition="in" filter="fade">
                                          <p:cBhvr>
                                            <p:cTn id="122" dur="500"/>
                                            <p:tgtEl>
                                              <p:spTgt spid="27"/>
                                            </p:tgtEl>
                                          </p:cBhvr>
                                        </p:animEffect>
                                        <p:anim calcmode="lin" valueType="num">
                                          <p:cBhvr>
                                            <p:cTn id="123" dur="500" fill="hold"/>
                                            <p:tgtEl>
                                              <p:spTgt spid="27"/>
                                            </p:tgtEl>
                                            <p:attrNameLst>
                                              <p:attrName>ppt_x</p:attrName>
                                            </p:attrNameLst>
                                          </p:cBhvr>
                                          <p:tavLst>
                                            <p:tav tm="0">
                                              <p:val>
                                                <p:fltVal val="0.5"/>
                                              </p:val>
                                            </p:tav>
                                            <p:tav tm="100000">
                                              <p:val>
                                                <p:strVal val="#ppt_x"/>
                                              </p:val>
                                            </p:tav>
                                          </p:tavLst>
                                        </p:anim>
                                        <p:anim calcmode="lin" valueType="num">
                                          <p:cBhvr>
                                            <p:cTn id="124" dur="500" fill="hold"/>
                                            <p:tgtEl>
                                              <p:spTgt spid="27"/>
                                            </p:tgtEl>
                                            <p:attrNameLst>
                                              <p:attrName>ppt_y</p:attrName>
                                            </p:attrNameLst>
                                          </p:cBhvr>
                                          <p:tavLst>
                                            <p:tav tm="0">
                                              <p:val>
                                                <p:fltVal val="0.5"/>
                                              </p:val>
                                            </p:tav>
                                            <p:tav tm="100000">
                                              <p:val>
                                                <p:strVal val="#ppt_y"/>
                                              </p:val>
                                            </p:tav>
                                          </p:tavLst>
                                        </p:anim>
                                      </p:childTnLst>
                                    </p:cTn>
                                  </p:par>
                                  <p:par>
                                    <p:cTn id="125" presetID="53" presetClass="entr" presetSubtype="528" fill="hold" grpId="0" nodeType="withEffect">
                                      <p:stCondLst>
                                        <p:cond delay="60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anim calcmode="lin" valueType="num">
                                          <p:cBhvr>
                                            <p:cTn id="130" dur="500" fill="hold"/>
                                            <p:tgtEl>
                                              <p:spTgt spid="28"/>
                                            </p:tgtEl>
                                            <p:attrNameLst>
                                              <p:attrName>ppt_x</p:attrName>
                                            </p:attrNameLst>
                                          </p:cBhvr>
                                          <p:tavLst>
                                            <p:tav tm="0">
                                              <p:val>
                                                <p:fltVal val="0.5"/>
                                              </p:val>
                                            </p:tav>
                                            <p:tav tm="100000">
                                              <p:val>
                                                <p:strVal val="#ppt_x"/>
                                              </p:val>
                                            </p:tav>
                                          </p:tavLst>
                                        </p:anim>
                                        <p:anim calcmode="lin" valueType="num">
                                          <p:cBhvr>
                                            <p:cTn id="131" dur="500" fill="hold"/>
                                            <p:tgtEl>
                                              <p:spTgt spid="28"/>
                                            </p:tgtEl>
                                            <p:attrNameLst>
                                              <p:attrName>ppt_y</p:attrName>
                                            </p:attrNameLst>
                                          </p:cBhvr>
                                          <p:tavLst>
                                            <p:tav tm="0">
                                              <p:val>
                                                <p:fltVal val="0.5"/>
                                              </p:val>
                                            </p:tav>
                                            <p:tav tm="100000">
                                              <p:val>
                                                <p:strVal val="#ppt_y"/>
                                              </p:val>
                                            </p:tav>
                                          </p:tavLst>
                                        </p:anim>
                                      </p:childTnLst>
                                    </p:cTn>
                                  </p:par>
                                  <p:par>
                                    <p:cTn id="132" presetID="53" presetClass="entr" presetSubtype="528" fill="hold" grpId="0" nodeType="withEffect">
                                      <p:stCondLst>
                                        <p:cond delay="200"/>
                                      </p:stCondLst>
                                      <p:childTnLst>
                                        <p:set>
                                          <p:cBhvr>
                                            <p:cTn id="133" dur="1" fill="hold">
                                              <p:stCondLst>
                                                <p:cond delay="0"/>
                                              </p:stCondLst>
                                            </p:cTn>
                                            <p:tgtEl>
                                              <p:spTgt spid="30"/>
                                            </p:tgtEl>
                                            <p:attrNameLst>
                                              <p:attrName>style.visibility</p:attrName>
                                            </p:attrNameLst>
                                          </p:cBhvr>
                                          <p:to>
                                            <p:strVal val="visible"/>
                                          </p:to>
                                        </p:set>
                                        <p:anim calcmode="lin" valueType="num">
                                          <p:cBhvr>
                                            <p:cTn id="134" dur="500" fill="hold"/>
                                            <p:tgtEl>
                                              <p:spTgt spid="30"/>
                                            </p:tgtEl>
                                            <p:attrNameLst>
                                              <p:attrName>ppt_w</p:attrName>
                                            </p:attrNameLst>
                                          </p:cBhvr>
                                          <p:tavLst>
                                            <p:tav tm="0">
                                              <p:val>
                                                <p:fltVal val="0"/>
                                              </p:val>
                                            </p:tav>
                                            <p:tav tm="100000">
                                              <p:val>
                                                <p:strVal val="#ppt_w"/>
                                              </p:val>
                                            </p:tav>
                                          </p:tavLst>
                                        </p:anim>
                                        <p:anim calcmode="lin" valueType="num">
                                          <p:cBhvr>
                                            <p:cTn id="135" dur="500" fill="hold"/>
                                            <p:tgtEl>
                                              <p:spTgt spid="30"/>
                                            </p:tgtEl>
                                            <p:attrNameLst>
                                              <p:attrName>ppt_h</p:attrName>
                                            </p:attrNameLst>
                                          </p:cBhvr>
                                          <p:tavLst>
                                            <p:tav tm="0">
                                              <p:val>
                                                <p:fltVal val="0"/>
                                              </p:val>
                                            </p:tav>
                                            <p:tav tm="100000">
                                              <p:val>
                                                <p:strVal val="#ppt_h"/>
                                              </p:val>
                                            </p:tav>
                                          </p:tavLst>
                                        </p:anim>
                                        <p:animEffect transition="in" filter="fade">
                                          <p:cBhvr>
                                            <p:cTn id="136" dur="500"/>
                                            <p:tgtEl>
                                              <p:spTgt spid="30"/>
                                            </p:tgtEl>
                                          </p:cBhvr>
                                        </p:animEffect>
                                        <p:anim calcmode="lin" valueType="num">
                                          <p:cBhvr>
                                            <p:cTn id="137" dur="500" fill="hold"/>
                                            <p:tgtEl>
                                              <p:spTgt spid="30"/>
                                            </p:tgtEl>
                                            <p:attrNameLst>
                                              <p:attrName>ppt_x</p:attrName>
                                            </p:attrNameLst>
                                          </p:cBhvr>
                                          <p:tavLst>
                                            <p:tav tm="0">
                                              <p:val>
                                                <p:fltVal val="0.5"/>
                                              </p:val>
                                            </p:tav>
                                            <p:tav tm="100000">
                                              <p:val>
                                                <p:strVal val="#ppt_x"/>
                                              </p:val>
                                            </p:tav>
                                          </p:tavLst>
                                        </p:anim>
                                        <p:anim calcmode="lin" valueType="num">
                                          <p:cBhvr>
                                            <p:cTn id="138" dur="500" fill="hold"/>
                                            <p:tgtEl>
                                              <p:spTgt spid="30"/>
                                            </p:tgtEl>
                                            <p:attrNameLst>
                                              <p:attrName>ppt_y</p:attrName>
                                            </p:attrNameLst>
                                          </p:cBhvr>
                                          <p:tavLst>
                                            <p:tav tm="0">
                                              <p:val>
                                                <p:fltVal val="0.5"/>
                                              </p:val>
                                            </p:tav>
                                            <p:tav tm="100000">
                                              <p:val>
                                                <p:strVal val="#ppt_y"/>
                                              </p:val>
                                            </p:tav>
                                          </p:tavLst>
                                        </p:anim>
                                      </p:childTnLst>
                                    </p:cTn>
                                  </p:par>
                                  <p:par>
                                    <p:cTn id="139" presetID="53" presetClass="entr" presetSubtype="528" fill="hold" grpId="0" nodeType="withEffect">
                                      <p:stCondLst>
                                        <p:cond delay="400"/>
                                      </p:stCondLst>
                                      <p:childTnLst>
                                        <p:set>
                                          <p:cBhvr>
                                            <p:cTn id="140" dur="1" fill="hold">
                                              <p:stCondLst>
                                                <p:cond delay="0"/>
                                              </p:stCondLst>
                                            </p:cTn>
                                            <p:tgtEl>
                                              <p:spTgt spid="31"/>
                                            </p:tgtEl>
                                            <p:attrNameLst>
                                              <p:attrName>style.visibility</p:attrName>
                                            </p:attrNameLst>
                                          </p:cBhvr>
                                          <p:to>
                                            <p:strVal val="visible"/>
                                          </p:to>
                                        </p:set>
                                        <p:anim calcmode="lin" valueType="num">
                                          <p:cBhvr>
                                            <p:cTn id="141" dur="500" fill="hold"/>
                                            <p:tgtEl>
                                              <p:spTgt spid="31"/>
                                            </p:tgtEl>
                                            <p:attrNameLst>
                                              <p:attrName>ppt_w</p:attrName>
                                            </p:attrNameLst>
                                          </p:cBhvr>
                                          <p:tavLst>
                                            <p:tav tm="0">
                                              <p:val>
                                                <p:fltVal val="0"/>
                                              </p:val>
                                            </p:tav>
                                            <p:tav tm="100000">
                                              <p:val>
                                                <p:strVal val="#ppt_w"/>
                                              </p:val>
                                            </p:tav>
                                          </p:tavLst>
                                        </p:anim>
                                        <p:anim calcmode="lin" valueType="num">
                                          <p:cBhvr>
                                            <p:cTn id="142" dur="500" fill="hold"/>
                                            <p:tgtEl>
                                              <p:spTgt spid="31"/>
                                            </p:tgtEl>
                                            <p:attrNameLst>
                                              <p:attrName>ppt_h</p:attrName>
                                            </p:attrNameLst>
                                          </p:cBhvr>
                                          <p:tavLst>
                                            <p:tav tm="0">
                                              <p:val>
                                                <p:fltVal val="0"/>
                                              </p:val>
                                            </p:tav>
                                            <p:tav tm="100000">
                                              <p:val>
                                                <p:strVal val="#ppt_h"/>
                                              </p:val>
                                            </p:tav>
                                          </p:tavLst>
                                        </p:anim>
                                        <p:animEffect transition="in" filter="fade">
                                          <p:cBhvr>
                                            <p:cTn id="143" dur="500"/>
                                            <p:tgtEl>
                                              <p:spTgt spid="31"/>
                                            </p:tgtEl>
                                          </p:cBhvr>
                                        </p:animEffect>
                                        <p:anim calcmode="lin" valueType="num">
                                          <p:cBhvr>
                                            <p:cTn id="144" dur="500" fill="hold"/>
                                            <p:tgtEl>
                                              <p:spTgt spid="31"/>
                                            </p:tgtEl>
                                            <p:attrNameLst>
                                              <p:attrName>ppt_x</p:attrName>
                                            </p:attrNameLst>
                                          </p:cBhvr>
                                          <p:tavLst>
                                            <p:tav tm="0">
                                              <p:val>
                                                <p:fltVal val="0.5"/>
                                              </p:val>
                                            </p:tav>
                                            <p:tav tm="100000">
                                              <p:val>
                                                <p:strVal val="#ppt_x"/>
                                              </p:val>
                                            </p:tav>
                                          </p:tavLst>
                                        </p:anim>
                                        <p:anim calcmode="lin" valueType="num">
                                          <p:cBhvr>
                                            <p:cTn id="145"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10" grpId="0" animBg="1"/>
          <p:bldP spid="14" grpId="0"/>
          <p:bldP spid="15" grpId="0"/>
          <p:bldP spid="16" grpId="0"/>
          <p:bldP spid="17" grpId="0"/>
          <p:bldP spid="18" grpId="0"/>
          <p:bldP spid="19" grpId="0"/>
          <p:bldP spid="20" grpId="0" animBg="1"/>
          <p:bldP spid="24" grpId="0"/>
          <p:bldP spid="25" grpId="0"/>
          <p:bldP spid="26" grpId="0" animBg="1"/>
          <p:bldP spid="27" grpId="0" animBg="1"/>
          <p:bldP spid="28" grpId="0" animBg="1"/>
          <p:bldP spid="29" grpId="0" animBg="1"/>
          <p:bldP spid="30" grpId="0" animBg="1"/>
          <p:bldP spid="31" grpId="0" animBg="1"/>
          <p:bldP spid="34" grpId="0" animBg="1"/>
          <p:bldP spid="35" grpId="0"/>
          <p:bldP spid="3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a:off x="37871" y="624114"/>
            <a:ext cx="678225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109009"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371086"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简要介绍</a:t>
            </a:r>
            <a:endParaRPr lang="zh-CN" altLang="en-US" sz="2000" spc="300" dirty="0">
              <a:latin typeface="方正兰亭细黑_GBK" pitchFamily="2" charset="-122"/>
              <a:ea typeface="方正兰亭细黑_GBK" pitchFamily="2" charset="-122"/>
            </a:endParaRPr>
          </a:p>
        </p:txBody>
      </p:sp>
      <p:sp>
        <p:nvSpPr>
          <p:cNvPr id="107" name="TextBox 106"/>
          <p:cNvSpPr txBox="1"/>
          <p:nvPr/>
        </p:nvSpPr>
        <p:spPr>
          <a:xfrm>
            <a:off x="1901709" y="267886"/>
            <a:ext cx="1213794"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CONTENTS</a:t>
            </a:r>
            <a:endParaRPr lang="zh-CN" altLang="en-US" sz="1600" dirty="0">
              <a:solidFill>
                <a:srgbClr val="1A3F6C"/>
              </a:solidFill>
              <a:latin typeface="Kozuka Gothic Pro R" pitchFamily="34" charset="-128"/>
              <a:ea typeface="Kozuka Gothic Pro R" pitchFamily="34" charset="-128"/>
            </a:endParaRPr>
          </a:p>
        </p:txBody>
      </p:sp>
      <p:cxnSp>
        <p:nvCxnSpPr>
          <p:cNvPr id="108" name="直接连接符 107"/>
          <p:cNvCxnSpPr/>
          <p:nvPr/>
        </p:nvCxnSpPr>
        <p:spPr>
          <a:xfrm>
            <a:off x="176773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5"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46" name="圆角矩形 45"/>
          <p:cNvSpPr/>
          <p:nvPr/>
        </p:nvSpPr>
        <p:spPr>
          <a:xfrm>
            <a:off x="2823166" y="2816240"/>
            <a:ext cx="1497901" cy="6296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工件</a:t>
            </a:r>
            <a:endParaRPr lang="zh-CN" altLang="en-US" dirty="0">
              <a:solidFill>
                <a:schemeClr val="tx1"/>
              </a:solidFill>
            </a:endParaRPr>
          </a:p>
        </p:txBody>
      </p:sp>
      <p:sp>
        <p:nvSpPr>
          <p:cNvPr id="47" name="文本框 46"/>
          <p:cNvSpPr txBox="1"/>
          <p:nvPr/>
        </p:nvSpPr>
        <p:spPr>
          <a:xfrm>
            <a:off x="408993" y="2724128"/>
            <a:ext cx="1415773" cy="338554"/>
          </a:xfrm>
          <a:prstGeom prst="rect">
            <a:avLst/>
          </a:prstGeom>
          <a:noFill/>
        </p:spPr>
        <p:txBody>
          <a:bodyPr wrap="none" rtlCol="0">
            <a:spAutoFit/>
          </a:bodyPr>
          <a:lstStyle>
            <a:defPPr>
              <a:defRPr lang="zh-CN"/>
            </a:defPPr>
            <a:lvl1pPr algn="ctr">
              <a:defRPr sz="1200">
                <a:solidFill>
                  <a:srgbClr val="1A3F6C"/>
                </a:solidFill>
                <a:latin typeface="Kozuka Gothic Pro R" pitchFamily="34" charset="-128"/>
                <a:ea typeface="Kozuka Gothic Pro R" pitchFamily="34" charset="-128"/>
              </a:defRPr>
            </a:lvl1pPr>
          </a:lstStyle>
          <a:p>
            <a:r>
              <a:rPr lang="zh-CN" altLang="en-US" sz="1600" dirty="0"/>
              <a:t>放电状态检测</a:t>
            </a:r>
            <a:endParaRPr lang="zh-CN" altLang="en-US" sz="1600" dirty="0"/>
          </a:p>
        </p:txBody>
      </p:sp>
      <p:sp>
        <p:nvSpPr>
          <p:cNvPr id="48" name="文本框 47"/>
          <p:cNvSpPr txBox="1"/>
          <p:nvPr/>
        </p:nvSpPr>
        <p:spPr>
          <a:xfrm>
            <a:off x="1059849" y="3932759"/>
            <a:ext cx="1415773" cy="338554"/>
          </a:xfrm>
          <a:prstGeom prst="rect">
            <a:avLst/>
          </a:prstGeom>
          <a:noFill/>
        </p:spPr>
        <p:txBody>
          <a:bodyPr wrap="none" rtlCol="0">
            <a:spAutoFit/>
          </a:bodyPr>
          <a:lstStyle>
            <a:defPPr>
              <a:defRPr lang="zh-CN"/>
            </a:defPPr>
            <a:lvl1pPr algn="ctr">
              <a:defRPr sz="1200">
                <a:solidFill>
                  <a:srgbClr val="1A3F6C"/>
                </a:solidFill>
                <a:latin typeface="Kozuka Gothic Pro R" pitchFamily="34" charset="-128"/>
                <a:ea typeface="Kozuka Gothic Pro R" pitchFamily="34" charset="-128"/>
              </a:defRPr>
            </a:lvl1pPr>
          </a:lstStyle>
          <a:p>
            <a:r>
              <a:rPr lang="zh-CN" altLang="en-US" sz="1600" dirty="0"/>
              <a:t>伺服平台控制</a:t>
            </a:r>
            <a:endParaRPr lang="zh-CN" altLang="en-US" sz="1600" dirty="0"/>
          </a:p>
        </p:txBody>
      </p:sp>
      <p:sp>
        <p:nvSpPr>
          <p:cNvPr id="49" name="文本框 48"/>
          <p:cNvSpPr txBox="1"/>
          <p:nvPr/>
        </p:nvSpPr>
        <p:spPr>
          <a:xfrm>
            <a:off x="4398011" y="3932759"/>
            <a:ext cx="1415773" cy="338554"/>
          </a:xfrm>
          <a:prstGeom prst="rect">
            <a:avLst/>
          </a:prstGeom>
          <a:noFill/>
        </p:spPr>
        <p:txBody>
          <a:bodyPr wrap="none" rtlCol="0">
            <a:spAutoFit/>
          </a:bodyPr>
          <a:lstStyle>
            <a:defPPr>
              <a:defRPr lang="zh-CN"/>
            </a:defPPr>
            <a:lvl1pPr algn="ctr">
              <a:defRPr sz="1200">
                <a:solidFill>
                  <a:srgbClr val="1A3F6C"/>
                </a:solidFill>
                <a:latin typeface="Kozuka Gothic Pro R" pitchFamily="34" charset="-128"/>
                <a:ea typeface="Kozuka Gothic Pro R" pitchFamily="34" charset="-128"/>
              </a:defRPr>
            </a:lvl1pPr>
          </a:lstStyle>
          <a:p>
            <a:r>
              <a:rPr lang="zh-CN" altLang="en-US" sz="1600" dirty="0"/>
              <a:t>液态金属供给</a:t>
            </a:r>
            <a:endParaRPr lang="zh-CN" altLang="en-US" sz="1600" dirty="0"/>
          </a:p>
        </p:txBody>
      </p:sp>
      <p:sp>
        <p:nvSpPr>
          <p:cNvPr id="50" name="文本框 49"/>
          <p:cNvSpPr txBox="1"/>
          <p:nvPr/>
        </p:nvSpPr>
        <p:spPr>
          <a:xfrm>
            <a:off x="4943556" y="2724128"/>
            <a:ext cx="1415773" cy="338554"/>
          </a:xfrm>
          <a:prstGeom prst="rect">
            <a:avLst/>
          </a:prstGeom>
          <a:noFill/>
        </p:spPr>
        <p:txBody>
          <a:bodyPr wrap="none" rtlCol="0">
            <a:spAutoFit/>
          </a:bodyPr>
          <a:lstStyle>
            <a:defPPr>
              <a:defRPr lang="zh-CN"/>
            </a:defPPr>
            <a:lvl1pPr algn="ctr">
              <a:defRPr sz="1200">
                <a:solidFill>
                  <a:srgbClr val="1A3F6C"/>
                </a:solidFill>
                <a:latin typeface="Kozuka Gothic Pro R" pitchFamily="34" charset="-128"/>
                <a:ea typeface="Kozuka Gothic Pro R" pitchFamily="34" charset="-128"/>
              </a:defRPr>
            </a:lvl1pPr>
          </a:lstStyle>
          <a:p>
            <a:r>
              <a:rPr lang="zh-CN" altLang="en-US" sz="1600" dirty="0"/>
              <a:t>加工工艺研究</a:t>
            </a:r>
            <a:endParaRPr lang="zh-CN" altLang="en-US" sz="1600" dirty="0"/>
          </a:p>
        </p:txBody>
      </p:sp>
      <p:graphicFrame>
        <p:nvGraphicFramePr>
          <p:cNvPr id="51" name="对象 50"/>
          <p:cNvGraphicFramePr>
            <a:graphicFrameLocks noChangeAspect="1"/>
          </p:cNvGraphicFramePr>
          <p:nvPr>
            <p:extLst>
              <p:ext uri="{D42A27DB-BD31-4B8C-83A1-F6EECF244321}">
                <p14:modId xmlns:p14="http://schemas.microsoft.com/office/powerpoint/2010/main" val="1296134033"/>
              </p:ext>
            </p:extLst>
          </p:nvPr>
        </p:nvGraphicFramePr>
        <p:xfrm>
          <a:off x="3031765" y="1150652"/>
          <a:ext cx="1657350" cy="1657350"/>
        </p:xfrm>
        <a:graphic>
          <a:graphicData uri="http://schemas.openxmlformats.org/presentationml/2006/ole">
            <mc:AlternateContent xmlns:mc="http://schemas.openxmlformats.org/markup-compatibility/2006">
              <mc:Choice xmlns:v="urn:schemas-microsoft-com:vml" Requires="v">
                <p:oleObj spid="_x0000_s18434" name="Visio" r:id="rId6" imgW="1667007" imgH="1667031" progId="Visio.Drawing.15">
                  <p:embed/>
                </p:oleObj>
              </mc:Choice>
              <mc:Fallback>
                <p:oleObj name="Visio" r:id="rId6" imgW="1667007" imgH="1667031"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1765" y="1150652"/>
                        <a:ext cx="1657350" cy="165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2"/>
    </p:custDataLst>
    <p:extLst>
      <p:ext uri="{BB962C8B-B14F-4D97-AF65-F5344CB8AC3E}">
        <p14:creationId xmlns:p14="http://schemas.microsoft.com/office/powerpoint/2010/main" val="3902761262"/>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p:tgtEl>
                                          <p:spTgt spid="106"/>
                                        </p:tgtEl>
                                        <p:attrNameLst>
                                          <p:attrName>ppt_x</p:attrName>
                                        </p:attrNameLst>
                                      </p:cBhvr>
                                      <p:tavLst>
                                        <p:tav tm="0">
                                          <p:val>
                                            <p:strVal val="#ppt_x-#ppt_w*1.125000"/>
                                          </p:val>
                                        </p:tav>
                                        <p:tav tm="100000">
                                          <p:val>
                                            <p:strVal val="#ppt_x"/>
                                          </p:val>
                                        </p:tav>
                                      </p:tavLst>
                                    </p:anim>
                                    <p:animEffect transition="in" filter="wipe(right)">
                                      <p:cBhvr>
                                        <p:cTn id="16" dur="500"/>
                                        <p:tgtEl>
                                          <p:spTgt spid="106"/>
                                        </p:tgtEl>
                                      </p:cBhvr>
                                    </p:animEffect>
                                  </p:childTnLst>
                                </p:cTn>
                              </p:par>
                              <p:par>
                                <p:cTn id="17" presetID="1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p:tgtEl>
                                          <p:spTgt spid="108"/>
                                        </p:tgtEl>
                                        <p:attrNameLst>
                                          <p:attrName>ppt_x</p:attrName>
                                        </p:attrNameLst>
                                      </p:cBhvr>
                                      <p:tavLst>
                                        <p:tav tm="0">
                                          <p:val>
                                            <p:strVal val="#ppt_x-#ppt_w*1.125000"/>
                                          </p:val>
                                        </p:tav>
                                        <p:tav tm="100000">
                                          <p:val>
                                            <p:strVal val="#ppt_x"/>
                                          </p:val>
                                        </p:tav>
                                      </p:tavLst>
                                    </p:anim>
                                    <p:animEffect transition="in" filter="wipe(right)">
                                      <p:cBhvr>
                                        <p:cTn id="20" dur="500"/>
                                        <p:tgtEl>
                                          <p:spTgt spid="10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p:tgtEl>
                                          <p:spTgt spid="107"/>
                                        </p:tgtEl>
                                        <p:attrNameLst>
                                          <p:attrName>ppt_x</p:attrName>
                                        </p:attrNameLst>
                                      </p:cBhvr>
                                      <p:tavLst>
                                        <p:tav tm="0">
                                          <p:val>
                                            <p:strVal val="#ppt_x-#ppt_w*1.125000"/>
                                          </p:val>
                                        </p:tav>
                                        <p:tav tm="100000">
                                          <p:val>
                                            <p:strVal val="#ppt_x"/>
                                          </p:val>
                                        </p:tav>
                                      </p:tavLst>
                                    </p:anim>
                                    <p:animEffect transition="in" filter="wipe(right)">
                                      <p:cBhvr>
                                        <p:cTn id="24" dur="500"/>
                                        <p:tgtEl>
                                          <p:spTgt spid="107"/>
                                        </p:tgtEl>
                                      </p:cBhvr>
                                    </p:animEffect>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153"/>
                                        </p:tgtEl>
                                        <p:attrNameLst>
                                          <p:attrName>style.visibility</p:attrName>
                                        </p:attrNameLst>
                                      </p:cBhvr>
                                      <p:to>
                                        <p:strVal val="visible"/>
                                      </p:to>
                                    </p:set>
                                    <p:animEffect transition="in" filter="fade">
                                      <p:cBhvr>
                                        <p:cTn id="28" dur="2000"/>
                                        <p:tgtEl>
                                          <p:spTgt spid="153"/>
                                        </p:tgtEl>
                                      </p:cBhvr>
                                    </p:animEffect>
                                  </p:childTnLst>
                                </p:cTn>
                              </p:par>
                            </p:childTnLst>
                          </p:cTn>
                        </p:par>
                        <p:par>
                          <p:cTn id="29" fill="hold">
                            <p:stCondLst>
                              <p:cond delay="3100"/>
                            </p:stCondLst>
                            <p:childTnLst>
                              <p:par>
                                <p:cTn id="30" presetID="22" presetClass="entr" presetSubtype="8" fill="hold" grpId="0" nodeType="afterEffect" nodePh="1">
                                  <p:stCondLst>
                                    <p:cond delay="0"/>
                                  </p:stCondLst>
                                  <p:endCondLst>
                                    <p:cond evt="begin" delay="0">
                                      <p:tn val="30"/>
                                    </p:cond>
                                  </p:end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P spid="107" grpId="0"/>
      <p:bldP spid="153" grpId="0"/>
      <p:bldP spid="45" grpId="0"/>
      <p:bldP spid="46" grpId="0" animBg="1"/>
      <p:bldP spid="47" grpId="0"/>
      <p:bldP spid="48" grpId="0"/>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理论计算</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1925500"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18417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43" name="图片 42"/>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851" y="1019175"/>
            <a:ext cx="2818049" cy="597106"/>
          </a:xfrm>
          <a:prstGeom prst="rect">
            <a:avLst/>
          </a:prstGeom>
          <a:noFill/>
          <a:ln>
            <a:noFill/>
          </a:ln>
        </p:spPr>
      </p:pic>
      <p:pic>
        <p:nvPicPr>
          <p:cNvPr id="44" name="图片 43"/>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308" y="1763762"/>
            <a:ext cx="2965133" cy="868423"/>
          </a:xfrm>
          <a:prstGeom prst="rect">
            <a:avLst/>
          </a:prstGeom>
          <a:noFill/>
          <a:ln>
            <a:noFill/>
          </a:ln>
        </p:spPr>
      </p:pic>
      <p:pic>
        <p:nvPicPr>
          <p:cNvPr id="52" name="图片 5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8869" y="2830420"/>
            <a:ext cx="1858010" cy="1602105"/>
          </a:xfrm>
          <a:prstGeom prst="rect">
            <a:avLst/>
          </a:prstGeom>
          <a:noFill/>
          <a:ln>
            <a:noFill/>
          </a:ln>
        </p:spPr>
      </p:pic>
      <p:graphicFrame>
        <p:nvGraphicFramePr>
          <p:cNvPr id="4" name="对象 3"/>
          <p:cNvGraphicFramePr>
            <a:graphicFrameLocks noChangeAspect="1"/>
          </p:cNvGraphicFramePr>
          <p:nvPr>
            <p:extLst>
              <p:ext uri="{D42A27DB-BD31-4B8C-83A1-F6EECF244321}">
                <p14:modId xmlns:p14="http://schemas.microsoft.com/office/powerpoint/2010/main" val="385543438"/>
              </p:ext>
            </p:extLst>
          </p:nvPr>
        </p:nvGraphicFramePr>
        <p:xfrm>
          <a:off x="3468945" y="1158044"/>
          <a:ext cx="1333500" cy="257175"/>
        </p:xfrm>
        <a:graphic>
          <a:graphicData uri="http://schemas.openxmlformats.org/presentationml/2006/ole">
            <mc:AlternateContent xmlns:mc="http://schemas.openxmlformats.org/markup-compatibility/2006">
              <mc:Choice xmlns:v="urn:schemas-microsoft-com:vml" Requires="v">
                <p:oleObj spid="_x0000_s4245" name="Equation" r:id="rId7" imgW="1345616" imgH="253890" progId="Equation.DSMT4">
                  <p:embed/>
                </p:oleObj>
              </mc:Choice>
              <mc:Fallback>
                <p:oleObj name="Equation" r:id="rId7" imgW="1345616" imgH="25389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8945" y="1158044"/>
                        <a:ext cx="13335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999475796"/>
              </p:ext>
            </p:extLst>
          </p:nvPr>
        </p:nvGraphicFramePr>
        <p:xfrm>
          <a:off x="5518150" y="1936889"/>
          <a:ext cx="1190625" cy="457200"/>
        </p:xfrm>
        <a:graphic>
          <a:graphicData uri="http://schemas.openxmlformats.org/presentationml/2006/ole">
            <mc:AlternateContent xmlns:mc="http://schemas.openxmlformats.org/markup-compatibility/2006">
              <mc:Choice xmlns:v="urn:schemas-microsoft-com:vml" Requires="v">
                <p:oleObj spid="_x0000_s4246" name="Equation" r:id="rId9" imgW="1193800" imgH="444500" progId="Equation.DSMT4">
                  <p:embed/>
                </p:oleObj>
              </mc:Choice>
              <mc:Fallback>
                <p:oleObj name="Equation" r:id="rId9" imgW="1193800" imgH="4445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8150" y="1936889"/>
                        <a:ext cx="11906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08410099"/>
              </p:ext>
            </p:extLst>
          </p:nvPr>
        </p:nvGraphicFramePr>
        <p:xfrm>
          <a:off x="4689861" y="3155182"/>
          <a:ext cx="2000250" cy="647700"/>
        </p:xfrm>
        <a:graphic>
          <a:graphicData uri="http://schemas.openxmlformats.org/presentationml/2006/ole">
            <mc:AlternateContent xmlns:mc="http://schemas.openxmlformats.org/markup-compatibility/2006">
              <mc:Choice xmlns:v="urn:schemas-microsoft-com:vml" Requires="v">
                <p:oleObj spid="_x0000_s4247" name="Equation" r:id="rId11" imgW="1993900" imgH="647700" progId="Equation.DSMT4">
                  <p:embed/>
                </p:oleObj>
              </mc:Choice>
              <mc:Fallback>
                <p:oleObj name="Equation" r:id="rId11" imgW="1993900" imgH="6477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9861" y="3155182"/>
                        <a:ext cx="200025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17216641"/>
              </p:ext>
            </p:extLst>
          </p:nvPr>
        </p:nvGraphicFramePr>
        <p:xfrm>
          <a:off x="3468945" y="1765439"/>
          <a:ext cx="1657350" cy="400050"/>
        </p:xfrm>
        <a:graphic>
          <a:graphicData uri="http://schemas.openxmlformats.org/presentationml/2006/ole">
            <mc:AlternateContent xmlns:mc="http://schemas.openxmlformats.org/markup-compatibility/2006">
              <mc:Choice xmlns:v="urn:schemas-microsoft-com:vml" Requires="v">
                <p:oleObj spid="_x0000_s4248" name="Equation" r:id="rId13" imgW="1663700" imgH="393700" progId="Equation.DSMT4">
                  <p:embed/>
                </p:oleObj>
              </mc:Choice>
              <mc:Fallback>
                <p:oleObj name="Equation" r:id="rId13" imgW="1663700" imgH="3937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8945" y="1765439"/>
                        <a:ext cx="165735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596360128"/>
              </p:ext>
            </p:extLst>
          </p:nvPr>
        </p:nvGraphicFramePr>
        <p:xfrm>
          <a:off x="3468945" y="2232135"/>
          <a:ext cx="1695450" cy="400050"/>
        </p:xfrm>
        <a:graphic>
          <a:graphicData uri="http://schemas.openxmlformats.org/presentationml/2006/ole">
            <mc:AlternateContent xmlns:mc="http://schemas.openxmlformats.org/markup-compatibility/2006">
              <mc:Choice xmlns:v="urn:schemas-microsoft-com:vml" Requires="v">
                <p:oleObj spid="_x0000_s4249" name="Equation" r:id="rId15" imgW="1675673" imgH="393529" progId="Equation.DSMT4">
                  <p:embed/>
                </p:oleObj>
              </mc:Choice>
              <mc:Fallback>
                <p:oleObj name="Equation" r:id="rId15" imgW="1675673" imgH="393529"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68945" y="2232135"/>
                        <a:ext cx="169545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左大括号 14"/>
          <p:cNvSpPr/>
          <p:nvPr/>
        </p:nvSpPr>
        <p:spPr>
          <a:xfrm>
            <a:off x="3231838" y="1898774"/>
            <a:ext cx="215709" cy="6667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箭头 15"/>
          <p:cNvSpPr/>
          <p:nvPr/>
        </p:nvSpPr>
        <p:spPr>
          <a:xfrm>
            <a:off x="5138994" y="2178931"/>
            <a:ext cx="322832" cy="6664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1123882638"/>
              </p:ext>
            </p:extLst>
          </p:nvPr>
        </p:nvGraphicFramePr>
        <p:xfrm>
          <a:off x="3041352" y="3173958"/>
          <a:ext cx="885825" cy="400050"/>
        </p:xfrm>
        <a:graphic>
          <a:graphicData uri="http://schemas.openxmlformats.org/presentationml/2006/ole">
            <mc:AlternateContent xmlns:mc="http://schemas.openxmlformats.org/markup-compatibility/2006">
              <mc:Choice xmlns:v="urn:schemas-microsoft-com:vml" Requires="v">
                <p:oleObj spid="_x0000_s4250" name="Equation" r:id="rId17" imgW="888614" imgH="393529" progId="Equation.DSMT4">
                  <p:embed/>
                </p:oleObj>
              </mc:Choice>
              <mc:Fallback>
                <p:oleObj name="Equation" r:id="rId17" imgW="888614" imgH="393529" progId="Equation.DSMT4">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1352" y="3173958"/>
                        <a:ext cx="885825"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052334018"/>
              </p:ext>
            </p:extLst>
          </p:nvPr>
        </p:nvGraphicFramePr>
        <p:xfrm>
          <a:off x="3050280" y="3741004"/>
          <a:ext cx="1571625" cy="257175"/>
        </p:xfrm>
        <a:graphic>
          <a:graphicData uri="http://schemas.openxmlformats.org/presentationml/2006/ole">
            <mc:AlternateContent xmlns:mc="http://schemas.openxmlformats.org/markup-compatibility/2006">
              <mc:Choice xmlns:v="urn:schemas-microsoft-com:vml" Requires="v">
                <p:oleObj spid="_x0000_s4251" name="Equation" r:id="rId19" imgW="1574800" imgH="254000" progId="Equation.DSMT4">
                  <p:embed/>
                </p:oleObj>
              </mc:Choice>
              <mc:Fallback>
                <p:oleObj name="Equation" r:id="rId19" imgW="1574800" imgH="254000" progId="Equation.DSMT4">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0280" y="3741004"/>
                        <a:ext cx="1571625"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 name="左大括号 58"/>
          <p:cNvSpPr/>
          <p:nvPr/>
        </p:nvSpPr>
        <p:spPr>
          <a:xfrm>
            <a:off x="2745725" y="3260844"/>
            <a:ext cx="215709" cy="66092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右箭头 59"/>
          <p:cNvSpPr/>
          <p:nvPr/>
        </p:nvSpPr>
        <p:spPr>
          <a:xfrm>
            <a:off x="4297620" y="3516219"/>
            <a:ext cx="322832" cy="6664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2"/>
          <p:cNvSpPr txBox="1"/>
          <p:nvPr/>
        </p:nvSpPr>
        <p:spPr>
          <a:xfrm>
            <a:off x="649403" y="4513550"/>
            <a:ext cx="1683202" cy="338554"/>
          </a:xfrm>
          <a:prstGeom prst="rect">
            <a:avLst/>
          </a:prstGeom>
          <a:noFill/>
        </p:spPr>
        <p:txBody>
          <a:bodyPr wrap="square" rtlCol="0">
            <a:spAutoFit/>
          </a:bodyPr>
          <a:lstStyle/>
          <a:p>
            <a:r>
              <a:rPr lang="zh-CN" altLang="en-US" sz="1600" b="1" dirty="0" smtClean="0">
                <a:solidFill>
                  <a:srgbClr val="1A3F6C"/>
                </a:solidFill>
              </a:rPr>
              <a:t>计算结果：</a:t>
            </a:r>
            <a:endParaRPr lang="zh-CN" altLang="en-US" sz="1600" b="1" dirty="0">
              <a:solidFill>
                <a:srgbClr val="1A3F6C"/>
              </a:solidFill>
            </a:endParaRPr>
          </a:p>
        </p:txBody>
      </p:sp>
      <p:sp>
        <p:nvSpPr>
          <p:cNvPr id="62" name="TextBox 4"/>
          <p:cNvSpPr txBox="1"/>
          <p:nvPr/>
        </p:nvSpPr>
        <p:spPr>
          <a:xfrm>
            <a:off x="1727874" y="4537475"/>
            <a:ext cx="4607614" cy="332399"/>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流速为</a:t>
            </a:r>
            <a:r>
              <a:rPr lang="en-US" altLang="zh-CN" sz="1200" dirty="0" smtClean="0">
                <a:latin typeface="Times New Roman" panose="02020603050405020304" pitchFamily="18" charset="0"/>
                <a:ea typeface="微软雅黑" panose="020B0503020204020204" pitchFamily="34" charset="-122"/>
              </a:rPr>
              <a:t>0.1mm/min</a:t>
            </a:r>
            <a:r>
              <a:rPr lang="zh-CN" altLang="en-US" sz="1200" dirty="0" smtClean="0">
                <a:latin typeface="Times New Roman" panose="02020603050405020304" pitchFamily="18" charset="0"/>
                <a:ea typeface="微软雅黑" panose="020B0503020204020204" pitchFamily="34" charset="-122"/>
              </a:rPr>
              <a:t>，</a:t>
            </a:r>
            <a:r>
              <a:rPr lang="zh-CN" altLang="zh-CN" sz="1200" i="1" dirty="0"/>
              <a:t>P</a:t>
            </a:r>
            <a:r>
              <a:rPr lang="zh-CN" altLang="zh-CN" sz="1200" baseline="-25000" dirty="0"/>
              <a:t>1</a:t>
            </a:r>
            <a:r>
              <a:rPr lang="zh-CN" altLang="en-US" sz="1200" dirty="0" smtClean="0">
                <a:latin typeface="Times New Roman" panose="02020603050405020304" pitchFamily="18" charset="0"/>
                <a:ea typeface="微软雅黑" panose="020B0503020204020204" pitchFamily="34" charset="-122"/>
              </a:rPr>
              <a:t>压强约为</a:t>
            </a:r>
            <a:r>
              <a:rPr lang="en-US" altLang="zh-CN" sz="1200" dirty="0" smtClean="0">
                <a:latin typeface="Times New Roman" panose="02020603050405020304" pitchFamily="18" charset="0"/>
                <a:ea typeface="微软雅黑" panose="020B0503020204020204" pitchFamily="34" charset="-122"/>
              </a:rPr>
              <a:t>101469 Pa</a:t>
            </a:r>
            <a:r>
              <a:rPr lang="zh-CN" altLang="en-US" sz="1200" dirty="0" smtClean="0">
                <a:latin typeface="Times New Roman" panose="02020603050405020304" pitchFamily="18" charset="0"/>
                <a:ea typeface="微软雅黑" panose="020B0503020204020204" pitchFamily="34" charset="-122"/>
              </a:rPr>
              <a:t>，即</a:t>
            </a:r>
            <a:r>
              <a:rPr lang="en-US" altLang="zh-CN" sz="1200" dirty="0" smtClean="0">
                <a:latin typeface="Times New Roman" panose="02020603050405020304" pitchFamily="18" charset="0"/>
                <a:ea typeface="微软雅黑" panose="020B0503020204020204" pitchFamily="34" charset="-122"/>
              </a:rPr>
              <a:t>14.72 psi</a:t>
            </a:r>
          </a:p>
        </p:txBody>
      </p:sp>
    </p:spTree>
    <p:extLst>
      <p:ext uri="{BB962C8B-B14F-4D97-AF65-F5344CB8AC3E}">
        <p14:creationId xmlns:p14="http://schemas.microsoft.com/office/powerpoint/2010/main" val="225148446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up)">
                                      <p:cBhvr>
                                        <p:cTn id="31" dur="500"/>
                                        <p:tgtEl>
                                          <p:spTgt spid="6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up)">
                                      <p:cBhvr>
                                        <p:cTn id="3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P spid="61"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p:nvPr/>
        </p:nvCxnSpPr>
        <p:spPr>
          <a:xfrm flipH="1">
            <a:off x="1201806" y="1070563"/>
            <a:ext cx="1893898" cy="17030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297799" y="1457676"/>
            <a:ext cx="654388" cy="613966"/>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78008" y="1339053"/>
            <a:ext cx="529287" cy="1218215"/>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17779" y="875356"/>
            <a:ext cx="1599498" cy="75733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73691" y="2235293"/>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1</a:t>
              </a:r>
              <a:endParaRPr lang="zh-CN" altLang="en-US" sz="2500" b="1" dirty="0">
                <a:solidFill>
                  <a:srgbClr val="1A3F6C"/>
                </a:solidFill>
                <a:latin typeface="微软雅黑" pitchFamily="34" charset="-122"/>
                <a:ea typeface="微软雅黑" pitchFamily="34" charset="-122"/>
              </a:endParaRPr>
            </a:p>
          </p:txBody>
        </p:sp>
      </p:grpSp>
      <p:grpSp>
        <p:nvGrpSpPr>
          <p:cNvPr id="15" name="组合 14"/>
          <p:cNvGrpSpPr/>
          <p:nvPr/>
        </p:nvGrpSpPr>
        <p:grpSpPr>
          <a:xfrm>
            <a:off x="1632701" y="1724875"/>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2</a:t>
              </a:r>
              <a:endParaRPr lang="zh-CN" altLang="en-US" sz="2500" b="1" dirty="0">
                <a:solidFill>
                  <a:srgbClr val="1A3F6C"/>
                </a:solidFill>
                <a:latin typeface="微软雅黑" pitchFamily="34" charset="-122"/>
                <a:ea typeface="微软雅黑" pitchFamily="34" charset="-122"/>
              </a:endParaRPr>
            </a:p>
          </p:txBody>
        </p:sp>
      </p:grpSp>
      <p:grpSp>
        <p:nvGrpSpPr>
          <p:cNvPr id="18" name="组合 17"/>
          <p:cNvGrpSpPr/>
          <p:nvPr/>
        </p:nvGrpSpPr>
        <p:grpSpPr>
          <a:xfrm>
            <a:off x="2891882" y="814567"/>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3</a:t>
              </a:r>
              <a:endParaRPr lang="zh-CN" altLang="en-US" sz="2500" b="1" dirty="0">
                <a:solidFill>
                  <a:srgbClr val="1A3F6C"/>
                </a:solidFill>
                <a:latin typeface="微软雅黑" pitchFamily="34" charset="-122"/>
                <a:ea typeface="微软雅黑" pitchFamily="34" charset="-122"/>
              </a:endParaRPr>
            </a:p>
          </p:txBody>
        </p:sp>
      </p:grpSp>
      <p:sp>
        <p:nvSpPr>
          <p:cNvPr id="25" name="TextBox 24"/>
          <p:cNvSpPr txBox="1"/>
          <p:nvPr/>
        </p:nvSpPr>
        <p:spPr>
          <a:xfrm>
            <a:off x="477118" y="1106670"/>
            <a:ext cx="1405250" cy="280077"/>
          </a:xfrm>
          <a:prstGeom prst="rect">
            <a:avLst/>
          </a:prstGeom>
          <a:noFill/>
        </p:spPr>
        <p:txBody>
          <a:bodyPr wrap="square" lIns="0" tIns="0" rIns="0" bIns="0" rtlCol="0">
            <a:spAutoFit/>
          </a:bodyPr>
          <a:lstStyle/>
          <a:p>
            <a:pPr algn="just">
              <a:lnSpc>
                <a:spcPct val="130000"/>
              </a:lnSpc>
            </a:pPr>
            <a:r>
              <a:rPr lang="zh-CN" altLang="en-US" sz="1400" dirty="0" smtClean="0">
                <a:latin typeface="微软雅黑" pitchFamily="34" charset="-122"/>
                <a:ea typeface="微软雅黑" pitchFamily="34" charset="-122"/>
              </a:rPr>
              <a:t>系统建模与仿真</a:t>
            </a:r>
            <a:endParaRPr lang="en-US" altLang="zh-CN" sz="1400" dirty="0">
              <a:latin typeface="微软雅黑" pitchFamily="34" charset="-122"/>
              <a:ea typeface="微软雅黑" pitchFamily="34" charset="-122"/>
            </a:endParaRPr>
          </a:p>
        </p:txBody>
      </p:sp>
      <p:cxnSp>
        <p:nvCxnSpPr>
          <p:cNvPr id="27" name="直接连接符 26"/>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65166"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427243"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研究意义</a:t>
            </a:r>
          </a:p>
        </p:txBody>
      </p:sp>
      <p:sp>
        <p:nvSpPr>
          <p:cNvPr id="30" name="TextBox 29"/>
          <p:cNvSpPr txBox="1"/>
          <p:nvPr/>
        </p:nvSpPr>
        <p:spPr>
          <a:xfrm>
            <a:off x="1844824" y="267886"/>
            <a:ext cx="193033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THE SIGNIFICANCE</a:t>
            </a:r>
            <a:endParaRPr lang="zh-CN" altLang="en-US" sz="1600" dirty="0">
              <a:solidFill>
                <a:srgbClr val="1A3F6C"/>
              </a:solidFill>
              <a:latin typeface="Kozuka Gothic Pro R" pitchFamily="34" charset="-128"/>
              <a:ea typeface="Kozuka Gothic Pro R" pitchFamily="34" charset="-128"/>
            </a:endParaRPr>
          </a:p>
        </p:txBody>
      </p:sp>
      <p:cxnSp>
        <p:nvCxnSpPr>
          <p:cNvPr id="31" name="直接连接符 30"/>
          <p:cNvCxnSpPr/>
          <p:nvPr/>
        </p:nvCxnSpPr>
        <p:spPr>
          <a:xfrm>
            <a:off x="184848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83863" y="3036464"/>
            <a:ext cx="950901" cy="276999"/>
          </a:xfrm>
          <a:prstGeom prst="rect">
            <a:avLst/>
          </a:prstGeom>
          <a:noFill/>
        </p:spPr>
        <p:txBody>
          <a:bodyPr wrap="none" rtlCol="0">
            <a:spAutoFit/>
          </a:bodyPr>
          <a:lstStyle/>
          <a:p>
            <a:r>
              <a:rPr lang="zh-CN" altLang="en-US" sz="1200" dirty="0" smtClean="0"/>
              <a:t>三维</a:t>
            </a:r>
            <a:r>
              <a:rPr lang="en-US" altLang="zh-CN" sz="1200" dirty="0" smtClean="0">
                <a:sym typeface="Wingdings" panose="05000000000000000000" pitchFamily="2" charset="2"/>
              </a:rPr>
              <a:t></a:t>
            </a:r>
            <a:r>
              <a:rPr lang="zh-CN" altLang="en-US" sz="1200" dirty="0" smtClean="0">
                <a:sym typeface="Wingdings" panose="05000000000000000000" pitchFamily="2" charset="2"/>
              </a:rPr>
              <a:t>二维</a:t>
            </a:r>
            <a:endParaRPr lang="zh-CN" altLang="en-US" sz="1200" dirty="0"/>
          </a:p>
        </p:txBody>
      </p:sp>
      <p:pic>
        <p:nvPicPr>
          <p:cNvPr id="34" name="图片 3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0854" y="2474294"/>
            <a:ext cx="1244850" cy="1255485"/>
          </a:xfrm>
          <a:prstGeom prst="rect">
            <a:avLst/>
          </a:prstGeom>
          <a:noFill/>
          <a:ln>
            <a:noFill/>
          </a:ln>
        </p:spPr>
      </p:pic>
      <p:pic>
        <p:nvPicPr>
          <p:cNvPr id="35" name="图片 3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70" y="3789441"/>
            <a:ext cx="1277634" cy="1258261"/>
          </a:xfrm>
          <a:prstGeom prst="rect">
            <a:avLst/>
          </a:prstGeom>
          <a:noFill/>
          <a:ln>
            <a:noFill/>
          </a:ln>
        </p:spPr>
      </p:pic>
      <p:sp>
        <p:nvSpPr>
          <p:cNvPr id="36" name="文本框 35"/>
          <p:cNvSpPr txBox="1"/>
          <p:nvPr/>
        </p:nvSpPr>
        <p:spPr>
          <a:xfrm>
            <a:off x="2337884" y="1823832"/>
            <a:ext cx="1107996" cy="369332"/>
          </a:xfrm>
          <a:prstGeom prst="rect">
            <a:avLst/>
          </a:prstGeom>
          <a:noFill/>
        </p:spPr>
        <p:txBody>
          <a:bodyPr wrap="none" rtlCol="0">
            <a:spAutoFit/>
          </a:bodyPr>
          <a:lstStyle/>
          <a:p>
            <a:r>
              <a:rPr lang="zh-CN" altLang="en-US" dirty="0" smtClean="0"/>
              <a:t>网格划分</a:t>
            </a:r>
            <a:endParaRPr lang="zh-CN" altLang="en-US" dirty="0"/>
          </a:p>
        </p:txBody>
      </p:sp>
      <p:sp>
        <p:nvSpPr>
          <p:cNvPr id="37" name="矩形 36"/>
          <p:cNvSpPr/>
          <p:nvPr/>
        </p:nvSpPr>
        <p:spPr>
          <a:xfrm>
            <a:off x="683977" y="2365308"/>
            <a:ext cx="1107996" cy="369332"/>
          </a:xfrm>
          <a:prstGeom prst="rect">
            <a:avLst/>
          </a:prstGeom>
        </p:spPr>
        <p:txBody>
          <a:bodyPr wrap="none">
            <a:spAutoFit/>
          </a:bodyPr>
          <a:lstStyle/>
          <a:p>
            <a:r>
              <a:rPr lang="zh-CN" altLang="en-US" dirty="0"/>
              <a:t>系统建模</a:t>
            </a:r>
            <a:endParaRPr lang="en-US" altLang="zh-CN" dirty="0"/>
          </a:p>
        </p:txBody>
      </p:sp>
      <p:pic>
        <p:nvPicPr>
          <p:cNvPr id="38" name="图片 37"/>
          <p:cNvPicPr/>
          <p:nvPr/>
        </p:nvPicPr>
        <p:blipFill>
          <a:blip r:embed="rId5"/>
          <a:stretch>
            <a:fillRect/>
          </a:stretch>
        </p:blipFill>
        <p:spPr>
          <a:xfrm>
            <a:off x="3527160" y="1772388"/>
            <a:ext cx="3208979" cy="2805152"/>
          </a:xfrm>
          <a:prstGeom prst="rect">
            <a:avLst/>
          </a:prstGeom>
        </p:spPr>
      </p:pic>
      <p:sp>
        <p:nvSpPr>
          <p:cNvPr id="39" name="文本框 38"/>
          <p:cNvSpPr txBox="1"/>
          <p:nvPr/>
        </p:nvSpPr>
        <p:spPr>
          <a:xfrm>
            <a:off x="3775161" y="873604"/>
            <a:ext cx="1700594" cy="369332"/>
          </a:xfrm>
          <a:prstGeom prst="rect">
            <a:avLst/>
          </a:prstGeom>
          <a:noFill/>
        </p:spPr>
        <p:txBody>
          <a:bodyPr wrap="none" rtlCol="0">
            <a:spAutoFit/>
          </a:bodyPr>
          <a:lstStyle/>
          <a:p>
            <a:r>
              <a:rPr lang="en-US" altLang="zh-CN" dirty="0" smtClean="0"/>
              <a:t>Fluent</a:t>
            </a:r>
            <a:r>
              <a:rPr lang="zh-CN" altLang="en-US" dirty="0" smtClean="0"/>
              <a:t>流体仿真</a:t>
            </a:r>
            <a:endParaRPr lang="zh-CN" altLang="en-US" dirty="0"/>
          </a:p>
        </p:txBody>
      </p:sp>
      <p:sp>
        <p:nvSpPr>
          <p:cNvPr id="40" name="文本框 39"/>
          <p:cNvSpPr txBox="1"/>
          <p:nvPr/>
        </p:nvSpPr>
        <p:spPr>
          <a:xfrm>
            <a:off x="3775161" y="1291204"/>
            <a:ext cx="2040943" cy="276999"/>
          </a:xfrm>
          <a:prstGeom prst="rect">
            <a:avLst/>
          </a:prstGeom>
          <a:noFill/>
        </p:spPr>
        <p:txBody>
          <a:bodyPr wrap="none" rtlCol="0">
            <a:spAutoFit/>
          </a:bodyPr>
          <a:lstStyle/>
          <a:p>
            <a:r>
              <a:rPr lang="zh-CN" altLang="en-US" sz="1200" dirty="0" smtClean="0"/>
              <a:t>压力为</a:t>
            </a:r>
            <a:r>
              <a:rPr lang="en-US" altLang="zh-CN" sz="1200" dirty="0" smtClean="0"/>
              <a:t>101469</a:t>
            </a:r>
            <a:r>
              <a:rPr lang="zh-CN" altLang="en-US" sz="1200" dirty="0" smtClean="0"/>
              <a:t>时，流速约为</a:t>
            </a:r>
            <a:endParaRPr lang="zh-CN" altLang="en-US" sz="1200" dirty="0"/>
          </a:p>
        </p:txBody>
      </p:sp>
    </p:spTree>
    <p:extLst>
      <p:ext uri="{BB962C8B-B14F-4D97-AF65-F5344CB8AC3E}">
        <p14:creationId xmlns:p14="http://schemas.microsoft.com/office/powerpoint/2010/main" val="3388298961"/>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ppt_x</p:attrName>
                                            </p:attrNameLst>
                                          </p:cBhvr>
                                          <p:tavLst>
                                            <p:tav tm="0">
                                              <p:val>
                                                <p:strVal val="#ppt_x-#ppt_w*1.125000"/>
                                              </p:val>
                                            </p:tav>
                                            <p:tav tm="100000">
                                              <p:val>
                                                <p:strVal val="#ppt_x"/>
                                              </p:val>
                                            </p:tav>
                                          </p:tavLst>
                                        </p:anim>
                                        <p:animEffect transition="in" filter="wipe(right)">
                                          <p:cBhvr>
                                            <p:cTn id="24" dur="500"/>
                                            <p:tgtEl>
                                              <p:spTgt spid="30"/>
                                            </p:tgtEl>
                                          </p:cBhvr>
                                        </p:animEffect>
                                      </p:childTnLst>
                                    </p:cTn>
                                  </p:par>
                                </p:childTnLst>
                              </p:cTn>
                            </p:par>
                            <p:par>
                              <p:cTn id="25" fill="hold">
                                <p:stCondLst>
                                  <p:cond delay="1100"/>
                                </p:stCondLst>
                                <p:childTnLst>
                                  <p:par>
                                    <p:cTn id="26" presetID="2" presetClass="entr" presetSubtype="1" fill="hold" nodeType="afterEffect" p14:presetBounceEnd="44000">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14:bounceEnd="44000">
                                          <p:cBhvr additive="base">
                                            <p:cTn id="28"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9"/>
                                            </p:tgtEl>
                                            <p:attrNameLst>
                                              <p:attrName>ppt_y</p:attrName>
                                            </p:attrNameLst>
                                          </p:cBhvr>
                                          <p:tavLst>
                                            <p:tav tm="0">
                                              <p:val>
                                                <p:strVal val="0-#ppt_h/2"/>
                                              </p:val>
                                            </p:tav>
                                            <p:tav tm="100000">
                                              <p:val>
                                                <p:strVal val="#ppt_y"/>
                                              </p:val>
                                            </p:tav>
                                          </p:tavLst>
                                        </p:anim>
                                      </p:childTnLst>
                                    </p:cTn>
                                  </p:par>
                                </p:childTnLst>
                              </p:cTn>
                            </p:par>
                            <p:par>
                              <p:cTn id="30" fill="hold">
                                <p:stCondLst>
                                  <p:cond delay="16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2100"/>
                                </p:stCondLst>
                                <p:childTnLst>
                                  <p:par>
                                    <p:cTn id="35" presetID="5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Scale>
                                          <p:cBhvr>
                                            <p:cTn id="37"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12"/>
                                            </p:tgtEl>
                                            <p:attrNameLst>
                                              <p:attrName>ppt_x</p:attrName>
                                              <p:attrName>ppt_y</p:attrName>
                                            </p:attrNameLst>
                                          </p:cBhvr>
                                        </p:animMotion>
                                        <p:animEffect transition="in" filter="fade">
                                          <p:cBhvr>
                                            <p:cTn id="39" dur="500"/>
                                            <p:tgtEl>
                                              <p:spTgt spid="12"/>
                                            </p:tgtEl>
                                          </p:cBhvr>
                                        </p:animEffect>
                                      </p:childTnLst>
                                    </p:cTn>
                                  </p:par>
                                </p:childTnLst>
                              </p:cTn>
                            </p:par>
                            <p:par>
                              <p:cTn id="40" fill="hold">
                                <p:stCondLst>
                                  <p:cond delay="2600"/>
                                </p:stCondLst>
                                <p:childTnLst>
                                  <p:par>
                                    <p:cTn id="41" presetID="52"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Scale>
                                          <p:cBhvr>
                                            <p:cTn id="43"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15"/>
                                            </p:tgtEl>
                                            <p:attrNameLst>
                                              <p:attrName>ppt_x</p:attrName>
                                              <p:attrName>ppt_y</p:attrName>
                                            </p:attrNameLst>
                                          </p:cBhvr>
                                        </p:animMotion>
                                        <p:animEffect transition="in" filter="fade">
                                          <p:cBhvr>
                                            <p:cTn id="45" dur="500"/>
                                            <p:tgtEl>
                                              <p:spTgt spid="15"/>
                                            </p:tgtEl>
                                          </p:cBhvr>
                                        </p:animEffect>
                                      </p:childTnLst>
                                    </p:cTn>
                                  </p:par>
                                </p:childTnLst>
                              </p:cTn>
                            </p:par>
                            <p:par>
                              <p:cTn id="46" fill="hold">
                                <p:stCondLst>
                                  <p:cond delay="3100"/>
                                </p:stCondLst>
                                <p:childTnLst>
                                  <p:par>
                                    <p:cTn id="47" presetID="52"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Scale>
                                          <p:cBhvr>
                                            <p:cTn id="49"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18"/>
                                            </p:tgtEl>
                                            <p:attrNameLst>
                                              <p:attrName>ppt_x</p:attrName>
                                              <p:attrName>ppt_y</p:attrName>
                                            </p:attrNameLst>
                                          </p:cBhvr>
                                        </p:animMotion>
                                        <p:animEffect transition="in" filter="fade">
                                          <p:cBhvr>
                                            <p:cTn id="51" dur="500"/>
                                            <p:tgtEl>
                                              <p:spTgt spid="18"/>
                                            </p:tgtEl>
                                          </p:cBhvr>
                                        </p:animEffect>
                                      </p:childTnLst>
                                    </p:cTn>
                                  </p:par>
                                </p:childTnLst>
                              </p:cTn>
                            </p:par>
                            <p:par>
                              <p:cTn id="52" fill="hold">
                                <p:stCondLst>
                                  <p:cond delay="3600"/>
                                </p:stCondLst>
                                <p:childTnLst>
                                  <p:par>
                                    <p:cTn id="53" presetID="22" presetClass="entr" presetSubtype="8" fill="hold" grpId="0" nodeType="afterEffect" nodePh="1">
                                      <p:stCondLst>
                                        <p:cond delay="0"/>
                                      </p:stCondLst>
                                      <p:endCondLst>
                                        <p:cond evt="begin" delay="0">
                                          <p:tn val="53"/>
                                        </p:cond>
                                      </p:end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par>
                              <p:cTn id="56" fill="hold">
                                <p:stCondLst>
                                  <p:cond delay="4100"/>
                                </p:stCondLst>
                                <p:childTnLst>
                                  <p:par>
                                    <p:cTn id="57" presetID="18" presetClass="entr" presetSubtype="12" fill="hold"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strips(downLeft)">
                                          <p:cBhvr>
                                            <p:cTn id="59" dur="500"/>
                                            <p:tgtEl>
                                              <p:spTgt spid="41"/>
                                            </p:tgtEl>
                                          </p:cBhvr>
                                        </p:animEffect>
                                      </p:childTnLst>
                                    </p:cTn>
                                  </p:par>
                                </p:childTnLst>
                              </p:cTn>
                            </p:par>
                            <p:par>
                              <p:cTn id="60" fill="hold">
                                <p:stCondLst>
                                  <p:cond delay="4600"/>
                                </p:stCondLst>
                                <p:childTnLst>
                                  <p:par>
                                    <p:cTn id="61" presetID="18" presetClass="entr" presetSubtype="12" fill="hold"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strips(downLeft)">
                                          <p:cBhvr>
                                            <p:cTn id="63" dur="500"/>
                                            <p:tgtEl>
                                              <p:spTgt spid="43"/>
                                            </p:tgtEl>
                                          </p:cBhvr>
                                        </p:animEffect>
                                      </p:childTnLst>
                                    </p:cTn>
                                  </p:par>
                                </p:childTnLst>
                              </p:cTn>
                            </p:par>
                            <p:par>
                              <p:cTn id="64" fill="hold">
                                <p:stCondLst>
                                  <p:cond delay="5100"/>
                                </p:stCondLst>
                                <p:childTnLst>
                                  <p:par>
                                    <p:cTn id="65" presetID="18" presetClass="entr" presetSubtype="12" fill="hold"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strips(downLeft)">
                                          <p:cBhvr>
                                            <p:cTn id="6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9" grpId="0"/>
          <p:bldP spid="30"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ppt_x</p:attrName>
                                            </p:attrNameLst>
                                          </p:cBhvr>
                                          <p:tavLst>
                                            <p:tav tm="0">
                                              <p:val>
                                                <p:strVal val="#ppt_x-#ppt_w*1.125000"/>
                                              </p:val>
                                            </p:tav>
                                            <p:tav tm="100000">
                                              <p:val>
                                                <p:strVal val="#ppt_x"/>
                                              </p:val>
                                            </p:tav>
                                          </p:tavLst>
                                        </p:anim>
                                        <p:animEffect transition="in" filter="wipe(right)">
                                          <p:cBhvr>
                                            <p:cTn id="24" dur="500"/>
                                            <p:tgtEl>
                                              <p:spTgt spid="30"/>
                                            </p:tgtEl>
                                          </p:cBhvr>
                                        </p:animEffect>
                                      </p:childTnLst>
                                    </p:cTn>
                                  </p:par>
                                </p:childTnLst>
                              </p:cTn>
                            </p:par>
                            <p:par>
                              <p:cTn id="25" fill="hold">
                                <p:stCondLst>
                                  <p:cond delay="1100"/>
                                </p:stCondLst>
                                <p:childTnLst>
                                  <p:par>
                                    <p:cTn id="26" presetID="2" presetClass="entr" presetSubtype="1"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0-#ppt_h/2"/>
                                              </p:val>
                                            </p:tav>
                                            <p:tav tm="100000">
                                              <p:val>
                                                <p:strVal val="#ppt_y"/>
                                              </p:val>
                                            </p:tav>
                                          </p:tavLst>
                                        </p:anim>
                                      </p:childTnLst>
                                    </p:cTn>
                                  </p:par>
                                </p:childTnLst>
                              </p:cTn>
                            </p:par>
                            <p:par>
                              <p:cTn id="30" fill="hold">
                                <p:stCondLst>
                                  <p:cond delay="1600"/>
                                </p:stCondLst>
                                <p:childTnLst>
                                  <p:par>
                                    <p:cTn id="31" presetID="22" presetClass="entr" presetSubtype="1"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up)">
                                          <p:cBhvr>
                                            <p:cTn id="33" dur="500"/>
                                            <p:tgtEl>
                                              <p:spTgt spid="25"/>
                                            </p:tgtEl>
                                          </p:cBhvr>
                                        </p:animEffect>
                                      </p:childTnLst>
                                    </p:cTn>
                                  </p:par>
                                </p:childTnLst>
                              </p:cTn>
                            </p:par>
                            <p:par>
                              <p:cTn id="34" fill="hold">
                                <p:stCondLst>
                                  <p:cond delay="2100"/>
                                </p:stCondLst>
                                <p:childTnLst>
                                  <p:par>
                                    <p:cTn id="35" presetID="5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Scale>
                                          <p:cBhvr>
                                            <p:cTn id="37"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12"/>
                                            </p:tgtEl>
                                            <p:attrNameLst>
                                              <p:attrName>ppt_x</p:attrName>
                                              <p:attrName>ppt_y</p:attrName>
                                            </p:attrNameLst>
                                          </p:cBhvr>
                                        </p:animMotion>
                                        <p:animEffect transition="in" filter="fade">
                                          <p:cBhvr>
                                            <p:cTn id="39" dur="500"/>
                                            <p:tgtEl>
                                              <p:spTgt spid="12"/>
                                            </p:tgtEl>
                                          </p:cBhvr>
                                        </p:animEffect>
                                      </p:childTnLst>
                                    </p:cTn>
                                  </p:par>
                                </p:childTnLst>
                              </p:cTn>
                            </p:par>
                            <p:par>
                              <p:cTn id="40" fill="hold">
                                <p:stCondLst>
                                  <p:cond delay="2600"/>
                                </p:stCondLst>
                                <p:childTnLst>
                                  <p:par>
                                    <p:cTn id="41" presetID="52"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Scale>
                                          <p:cBhvr>
                                            <p:cTn id="43"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15"/>
                                            </p:tgtEl>
                                            <p:attrNameLst>
                                              <p:attrName>ppt_x</p:attrName>
                                              <p:attrName>ppt_y</p:attrName>
                                            </p:attrNameLst>
                                          </p:cBhvr>
                                        </p:animMotion>
                                        <p:animEffect transition="in" filter="fade">
                                          <p:cBhvr>
                                            <p:cTn id="45" dur="500"/>
                                            <p:tgtEl>
                                              <p:spTgt spid="15"/>
                                            </p:tgtEl>
                                          </p:cBhvr>
                                        </p:animEffect>
                                      </p:childTnLst>
                                    </p:cTn>
                                  </p:par>
                                </p:childTnLst>
                              </p:cTn>
                            </p:par>
                            <p:par>
                              <p:cTn id="46" fill="hold">
                                <p:stCondLst>
                                  <p:cond delay="3100"/>
                                </p:stCondLst>
                                <p:childTnLst>
                                  <p:par>
                                    <p:cTn id="47" presetID="52"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Scale>
                                          <p:cBhvr>
                                            <p:cTn id="49"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18"/>
                                            </p:tgtEl>
                                            <p:attrNameLst>
                                              <p:attrName>ppt_x</p:attrName>
                                              <p:attrName>ppt_y</p:attrName>
                                            </p:attrNameLst>
                                          </p:cBhvr>
                                        </p:animMotion>
                                        <p:animEffect transition="in" filter="fade">
                                          <p:cBhvr>
                                            <p:cTn id="51" dur="500"/>
                                            <p:tgtEl>
                                              <p:spTgt spid="18"/>
                                            </p:tgtEl>
                                          </p:cBhvr>
                                        </p:animEffect>
                                      </p:childTnLst>
                                    </p:cTn>
                                  </p:par>
                                </p:childTnLst>
                              </p:cTn>
                            </p:par>
                            <p:par>
                              <p:cTn id="52" fill="hold">
                                <p:stCondLst>
                                  <p:cond delay="3600"/>
                                </p:stCondLst>
                                <p:childTnLst>
                                  <p:par>
                                    <p:cTn id="53" presetID="22" presetClass="entr" presetSubtype="8" fill="hold" grpId="0" nodeType="afterEffect" nodePh="1">
                                      <p:stCondLst>
                                        <p:cond delay="0"/>
                                      </p:stCondLst>
                                      <p:endCondLst>
                                        <p:cond evt="begin" delay="0">
                                          <p:tn val="53"/>
                                        </p:cond>
                                      </p:endCondLst>
                                      <p:childTnLst>
                                        <p:set>
                                          <p:cBhvr>
                                            <p:cTn id="54" dur="1" fill="hold">
                                              <p:stCondLst>
                                                <p:cond delay="0"/>
                                              </p:stCondLst>
                                            </p:cTn>
                                            <p:tgtEl>
                                              <p:spTgt spid="32"/>
                                            </p:tgtEl>
                                            <p:attrNameLst>
                                              <p:attrName>style.visibility</p:attrName>
                                            </p:attrNameLst>
                                          </p:cBhvr>
                                          <p:to>
                                            <p:strVal val="visible"/>
                                          </p:to>
                                        </p:set>
                                        <p:animEffect transition="in" filter="wipe(left)">
                                          <p:cBhvr>
                                            <p:cTn id="55" dur="500"/>
                                            <p:tgtEl>
                                              <p:spTgt spid="32"/>
                                            </p:tgtEl>
                                          </p:cBhvr>
                                        </p:animEffect>
                                      </p:childTnLst>
                                    </p:cTn>
                                  </p:par>
                                </p:childTnLst>
                              </p:cTn>
                            </p:par>
                            <p:par>
                              <p:cTn id="56" fill="hold">
                                <p:stCondLst>
                                  <p:cond delay="4100"/>
                                </p:stCondLst>
                                <p:childTnLst>
                                  <p:par>
                                    <p:cTn id="57" presetID="18" presetClass="entr" presetSubtype="12" fill="hold"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strips(downLeft)">
                                          <p:cBhvr>
                                            <p:cTn id="59" dur="500"/>
                                            <p:tgtEl>
                                              <p:spTgt spid="41"/>
                                            </p:tgtEl>
                                          </p:cBhvr>
                                        </p:animEffect>
                                      </p:childTnLst>
                                    </p:cTn>
                                  </p:par>
                                </p:childTnLst>
                              </p:cTn>
                            </p:par>
                            <p:par>
                              <p:cTn id="60" fill="hold">
                                <p:stCondLst>
                                  <p:cond delay="4600"/>
                                </p:stCondLst>
                                <p:childTnLst>
                                  <p:par>
                                    <p:cTn id="61" presetID="18" presetClass="entr" presetSubtype="12" fill="hold"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strips(downLeft)">
                                          <p:cBhvr>
                                            <p:cTn id="63" dur="500"/>
                                            <p:tgtEl>
                                              <p:spTgt spid="43"/>
                                            </p:tgtEl>
                                          </p:cBhvr>
                                        </p:animEffect>
                                      </p:childTnLst>
                                    </p:cTn>
                                  </p:par>
                                </p:childTnLst>
                              </p:cTn>
                            </p:par>
                            <p:par>
                              <p:cTn id="64" fill="hold">
                                <p:stCondLst>
                                  <p:cond delay="5100"/>
                                </p:stCondLst>
                                <p:childTnLst>
                                  <p:par>
                                    <p:cTn id="65" presetID="18" presetClass="entr" presetSubtype="12" fill="hold"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strips(downLeft)">
                                          <p:cBhvr>
                                            <p:cTn id="6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29" grpId="0"/>
          <p:bldP spid="30" grpId="0"/>
          <p:bldP spid="32"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4300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705901" y="1813288"/>
            <a:ext cx="4152099" cy="523220"/>
          </a:xfrm>
          <a:prstGeom prst="rect">
            <a:avLst/>
          </a:prstGeom>
          <a:noFill/>
        </p:spPr>
        <p:txBody>
          <a:bodyPr wrap="none" rtlCol="0">
            <a:spAutoFit/>
          </a:bodyPr>
          <a:lstStyle/>
          <a:p>
            <a:r>
              <a:rPr lang="zh-CN" altLang="en-US" sz="2800" b="1" dirty="0" smtClean="0">
                <a:latin typeface="方正兰亭细黑_GBK" pitchFamily="2" charset="-122"/>
                <a:ea typeface="方正兰亭细黑_GBK" pitchFamily="2" charset="-122"/>
              </a:rPr>
              <a:t>放电状态检测与伺服控制</a:t>
            </a:r>
            <a:endParaRPr lang="zh-CN" altLang="en-US" sz="2800" b="1" dirty="0">
              <a:latin typeface="方正兰亭细黑_GBK" pitchFamily="2" charset="-122"/>
              <a:ea typeface="方正兰亭细黑_GBK" pitchFamily="2" charset="-122"/>
            </a:endParaRPr>
          </a:p>
        </p:txBody>
      </p:sp>
      <p:sp>
        <p:nvSpPr>
          <p:cNvPr id="13" name="TextBox 12"/>
          <p:cNvSpPr txBox="1"/>
          <p:nvPr/>
        </p:nvSpPr>
        <p:spPr>
          <a:xfrm>
            <a:off x="1318912" y="2896650"/>
            <a:ext cx="1101976" cy="307777"/>
          </a:xfrm>
          <a:prstGeom prst="rect">
            <a:avLst/>
          </a:prstGeom>
          <a:noFill/>
        </p:spPr>
        <p:txBody>
          <a:bodyPr wrap="square" lIns="0" tIns="0" rIns="0" bIns="0" rtlCol="0">
            <a:spAutoFit/>
          </a:bodyPr>
          <a:lstStyle/>
          <a:p>
            <a:r>
              <a:rPr lang="zh-CN" altLang="en-US" sz="2000" dirty="0">
                <a:solidFill>
                  <a:schemeClr val="bg1"/>
                </a:solidFill>
                <a:latin typeface="微软雅黑" pitchFamily="34" charset="-122"/>
                <a:ea typeface="微软雅黑" pitchFamily="34" charset="-122"/>
              </a:rPr>
              <a:t>第四部分</a:t>
            </a:r>
          </a:p>
        </p:txBody>
      </p:sp>
      <p:grpSp>
        <p:nvGrpSpPr>
          <p:cNvPr id="3" name="组合 2"/>
          <p:cNvGrpSpPr/>
          <p:nvPr/>
        </p:nvGrpSpPr>
        <p:grpSpPr>
          <a:xfrm>
            <a:off x="1119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a:spLocks/>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6" name="TextBox 15"/>
          <p:cNvSpPr txBox="1"/>
          <p:nvPr/>
        </p:nvSpPr>
        <p:spPr>
          <a:xfrm>
            <a:off x="3280535" y="2473414"/>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信号采集与处理</a:t>
            </a:r>
            <a:endParaRPr lang="zh-CN" altLang="en-US" dirty="0">
              <a:latin typeface="方正兰亭细黑_GBK" pitchFamily="2" charset="-122"/>
              <a:ea typeface="方正兰亭细黑_GBK" pitchFamily="2" charset="-122"/>
            </a:endParaRPr>
          </a:p>
        </p:txBody>
      </p:sp>
      <p:sp>
        <p:nvSpPr>
          <p:cNvPr id="18" name="TextBox 17"/>
          <p:cNvSpPr txBox="1"/>
          <p:nvPr/>
        </p:nvSpPr>
        <p:spPr>
          <a:xfrm>
            <a:off x="3280535" y="2843670"/>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放电状态判别</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3280535" y="3256382"/>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伺服参数整定</a:t>
            </a:r>
            <a:endParaRPr lang="zh-CN" altLang="en-US" dirty="0">
              <a:latin typeface="方正兰亭细黑_GBK" pitchFamily="2" charset="-122"/>
              <a:ea typeface="方正兰亭细黑_GBK" pitchFamily="2" charset="-122"/>
            </a:endParaRPr>
          </a:p>
        </p:txBody>
      </p:sp>
      <p:sp>
        <p:nvSpPr>
          <p:cNvPr id="20" name="TextBox 19"/>
          <p:cNvSpPr txBox="1"/>
          <p:nvPr/>
        </p:nvSpPr>
        <p:spPr>
          <a:xfrm>
            <a:off x="5087440" y="2551139"/>
            <a:ext cx="569708"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DATA</a:t>
            </a:r>
            <a:endParaRPr lang="zh-CN" altLang="en-US" sz="1200" dirty="0">
              <a:solidFill>
                <a:srgbClr val="1A3F6C"/>
              </a:solidFill>
              <a:latin typeface="Kozuka Gothic Pro R" pitchFamily="34" charset="-128"/>
              <a:ea typeface="Kozuka Gothic Pro R" pitchFamily="34" charset="-128"/>
            </a:endParaRPr>
          </a:p>
        </p:txBody>
      </p:sp>
      <p:sp>
        <p:nvSpPr>
          <p:cNvPr id="22" name="TextBox 21"/>
          <p:cNvSpPr txBox="1"/>
          <p:nvPr/>
        </p:nvSpPr>
        <p:spPr>
          <a:xfrm>
            <a:off x="5078688" y="2912615"/>
            <a:ext cx="878767"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ANALYSIS</a:t>
            </a:r>
            <a:endParaRPr lang="zh-CN" altLang="en-US" sz="1200" dirty="0">
              <a:solidFill>
                <a:srgbClr val="1A3F6C"/>
              </a:solidFill>
              <a:latin typeface="Kozuka Gothic Pro R" pitchFamily="34" charset="-128"/>
              <a:ea typeface="Kozuka Gothic Pro R" pitchFamily="34" charset="-128"/>
            </a:endParaRPr>
          </a:p>
        </p:txBody>
      </p:sp>
      <p:sp>
        <p:nvSpPr>
          <p:cNvPr id="23" name="TextBox 22"/>
          <p:cNvSpPr txBox="1"/>
          <p:nvPr/>
        </p:nvSpPr>
        <p:spPr>
          <a:xfrm>
            <a:off x="5069808" y="3320937"/>
            <a:ext cx="1132041"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ASSESSMENT</a:t>
            </a:r>
            <a:endParaRPr lang="zh-CN" altLang="en-US" sz="1200" dirty="0">
              <a:solidFill>
                <a:srgbClr val="1A3F6C"/>
              </a:solidFill>
              <a:latin typeface="Kozuka Gothic Pro R" pitchFamily="34" charset="-128"/>
              <a:ea typeface="Kozuka Gothic Pro R" pitchFamily="34" charset="-128"/>
            </a:endParaRPr>
          </a:p>
        </p:txBody>
      </p:sp>
      <p:sp>
        <p:nvSpPr>
          <p:cNvPr id="24" name="椭圆 23"/>
          <p:cNvSpPr/>
          <p:nvPr/>
        </p:nvSpPr>
        <p:spPr>
          <a:xfrm>
            <a:off x="2986648" y="250091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986648" y="292047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986648" y="335783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3280535" y="3669095"/>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模糊控制器设计</a:t>
            </a:r>
            <a:endParaRPr lang="zh-CN" altLang="en-US" dirty="0">
              <a:latin typeface="方正兰亭细黑_GBK" pitchFamily="2" charset="-122"/>
              <a:ea typeface="方正兰亭细黑_GBK" pitchFamily="2" charset="-122"/>
            </a:endParaRPr>
          </a:p>
        </p:txBody>
      </p:sp>
      <p:sp>
        <p:nvSpPr>
          <p:cNvPr id="29" name="TextBox 28"/>
          <p:cNvSpPr txBox="1"/>
          <p:nvPr/>
        </p:nvSpPr>
        <p:spPr>
          <a:xfrm>
            <a:off x="5081028" y="3729261"/>
            <a:ext cx="1277914"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ACHIEVEMENTS</a:t>
            </a:r>
            <a:endParaRPr lang="zh-CN" altLang="en-US" sz="1200" dirty="0">
              <a:solidFill>
                <a:srgbClr val="1A3F6C"/>
              </a:solidFill>
              <a:latin typeface="Kozuka Gothic Pro R" pitchFamily="34" charset="-128"/>
              <a:ea typeface="Kozuka Gothic Pro R" pitchFamily="34" charset="-128"/>
            </a:endParaRPr>
          </a:p>
        </p:txBody>
      </p:sp>
      <p:sp>
        <p:nvSpPr>
          <p:cNvPr id="30" name="椭圆 29"/>
          <p:cNvSpPr/>
          <p:nvPr/>
        </p:nvSpPr>
        <p:spPr>
          <a:xfrm>
            <a:off x="2986647" y="371637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554866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p:tgtEl>
                                          <p:spTgt spid="26"/>
                                        </p:tgtEl>
                                        <p:attrNameLst>
                                          <p:attrName>ppt_x</p:attrName>
                                        </p:attrNameLst>
                                      </p:cBhvr>
                                      <p:tavLst>
                                        <p:tav tm="0">
                                          <p:val>
                                            <p:strVal val="#ppt_x-#ppt_w*1.125000"/>
                                          </p:val>
                                        </p:tav>
                                        <p:tav tm="100000">
                                          <p:val>
                                            <p:strVal val="#ppt_x"/>
                                          </p:val>
                                        </p:tav>
                                      </p:tavLst>
                                    </p:anim>
                                    <p:animEffect transition="in" filter="wipe(right)">
                                      <p:cBhvr>
                                        <p:cTn id="31" dur="500"/>
                                        <p:tgtEl>
                                          <p:spTgt spid="26"/>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p:tgtEl>
                                          <p:spTgt spid="27"/>
                                        </p:tgtEl>
                                        <p:attrNameLst>
                                          <p:attrName>ppt_x</p:attrName>
                                        </p:attrNameLst>
                                      </p:cBhvr>
                                      <p:tavLst>
                                        <p:tav tm="0">
                                          <p:val>
                                            <p:strVal val="#ppt_x-#ppt_w*1.125000"/>
                                          </p:val>
                                        </p:tav>
                                        <p:tav tm="100000">
                                          <p:val>
                                            <p:strVal val="#ppt_x"/>
                                          </p:val>
                                        </p:tav>
                                      </p:tavLst>
                                    </p:anim>
                                    <p:animEffect transition="in" filter="wipe(right)">
                                      <p:cBhvr>
                                        <p:cTn id="35" dur="500"/>
                                        <p:tgtEl>
                                          <p:spTgt spid="2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p:tgtEl>
                                          <p:spTgt spid="30"/>
                                        </p:tgtEl>
                                        <p:attrNameLst>
                                          <p:attrName>ppt_x</p:attrName>
                                        </p:attrNameLst>
                                      </p:cBhvr>
                                      <p:tavLst>
                                        <p:tav tm="0">
                                          <p:val>
                                            <p:strVal val="#ppt_x-#ppt_w*1.125000"/>
                                          </p:val>
                                        </p:tav>
                                        <p:tav tm="100000">
                                          <p:val>
                                            <p:strVal val="#ppt_x"/>
                                          </p:val>
                                        </p:tav>
                                      </p:tavLst>
                                    </p:anim>
                                    <p:animEffect transition="in" filter="wipe(right)">
                                      <p:cBhvr>
                                        <p:cTn id="39" dur="500"/>
                                        <p:tgtEl>
                                          <p:spTgt spid="30"/>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p:tgtEl>
                                          <p:spTgt spid="16"/>
                                        </p:tgtEl>
                                        <p:attrNameLst>
                                          <p:attrName>ppt_x</p:attrName>
                                        </p:attrNameLst>
                                      </p:cBhvr>
                                      <p:tavLst>
                                        <p:tav tm="0">
                                          <p:val>
                                            <p:strVal val="#ppt_x-#ppt_w*1.125000"/>
                                          </p:val>
                                        </p:tav>
                                        <p:tav tm="100000">
                                          <p:val>
                                            <p:strVal val="#ppt_x"/>
                                          </p:val>
                                        </p:tav>
                                      </p:tavLst>
                                    </p:anim>
                                    <p:animEffect transition="in" filter="wipe(right)">
                                      <p:cBhvr>
                                        <p:cTn id="43" dur="500"/>
                                        <p:tgtEl>
                                          <p:spTgt spid="16"/>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p:tgtEl>
                                          <p:spTgt spid="18"/>
                                        </p:tgtEl>
                                        <p:attrNameLst>
                                          <p:attrName>ppt_x</p:attrName>
                                        </p:attrNameLst>
                                      </p:cBhvr>
                                      <p:tavLst>
                                        <p:tav tm="0">
                                          <p:val>
                                            <p:strVal val="#ppt_x-#ppt_w*1.125000"/>
                                          </p:val>
                                        </p:tav>
                                        <p:tav tm="100000">
                                          <p:val>
                                            <p:strVal val="#ppt_x"/>
                                          </p:val>
                                        </p:tav>
                                      </p:tavLst>
                                    </p:anim>
                                    <p:animEffect transition="in" filter="wipe(right)">
                                      <p:cBhvr>
                                        <p:cTn id="47" dur="500"/>
                                        <p:tgtEl>
                                          <p:spTgt spid="18"/>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p:tgtEl>
                                          <p:spTgt spid="19"/>
                                        </p:tgtEl>
                                        <p:attrNameLst>
                                          <p:attrName>ppt_x</p:attrName>
                                        </p:attrNameLst>
                                      </p:cBhvr>
                                      <p:tavLst>
                                        <p:tav tm="0">
                                          <p:val>
                                            <p:strVal val="#ppt_x-#ppt_w*1.125000"/>
                                          </p:val>
                                        </p:tav>
                                        <p:tav tm="100000">
                                          <p:val>
                                            <p:strVal val="#ppt_x"/>
                                          </p:val>
                                        </p:tav>
                                      </p:tavLst>
                                    </p:anim>
                                    <p:animEffect transition="in" filter="wipe(right)">
                                      <p:cBhvr>
                                        <p:cTn id="51" dur="500"/>
                                        <p:tgtEl>
                                          <p:spTgt spid="19"/>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p:tgtEl>
                                          <p:spTgt spid="28"/>
                                        </p:tgtEl>
                                        <p:attrNameLst>
                                          <p:attrName>ppt_x</p:attrName>
                                        </p:attrNameLst>
                                      </p:cBhvr>
                                      <p:tavLst>
                                        <p:tav tm="0">
                                          <p:val>
                                            <p:strVal val="#ppt_x-#ppt_w*1.125000"/>
                                          </p:val>
                                        </p:tav>
                                        <p:tav tm="100000">
                                          <p:val>
                                            <p:strVal val="#ppt_x"/>
                                          </p:val>
                                        </p:tav>
                                      </p:tavLst>
                                    </p:anim>
                                    <p:animEffect transition="in" filter="wipe(right)">
                                      <p:cBhvr>
                                        <p:cTn id="55" dur="500"/>
                                        <p:tgtEl>
                                          <p:spTgt spid="28"/>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p:tgtEl>
                                          <p:spTgt spid="20"/>
                                        </p:tgtEl>
                                        <p:attrNameLst>
                                          <p:attrName>ppt_x</p:attrName>
                                        </p:attrNameLst>
                                      </p:cBhvr>
                                      <p:tavLst>
                                        <p:tav tm="0">
                                          <p:val>
                                            <p:strVal val="#ppt_x-#ppt_w*1.125000"/>
                                          </p:val>
                                        </p:tav>
                                        <p:tav tm="100000">
                                          <p:val>
                                            <p:strVal val="#ppt_x"/>
                                          </p:val>
                                        </p:tav>
                                      </p:tavLst>
                                    </p:anim>
                                    <p:animEffect transition="in" filter="wipe(right)">
                                      <p:cBhvr>
                                        <p:cTn id="59" dur="500"/>
                                        <p:tgtEl>
                                          <p:spTgt spid="20"/>
                                        </p:tgtEl>
                                      </p:cBhvr>
                                    </p:animEffect>
                                  </p:childTnLst>
                                </p:cTn>
                              </p:par>
                              <p:par>
                                <p:cTn id="60" presetID="12" presetClass="entr" presetSubtype="8" fill="hold" grpId="0" nodeType="withEffect">
                                  <p:stCondLst>
                                    <p:cond delay="60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p:tgtEl>
                                          <p:spTgt spid="22"/>
                                        </p:tgtEl>
                                        <p:attrNameLst>
                                          <p:attrName>ppt_x</p:attrName>
                                        </p:attrNameLst>
                                      </p:cBhvr>
                                      <p:tavLst>
                                        <p:tav tm="0">
                                          <p:val>
                                            <p:strVal val="#ppt_x-#ppt_w*1.125000"/>
                                          </p:val>
                                        </p:tav>
                                        <p:tav tm="100000">
                                          <p:val>
                                            <p:strVal val="#ppt_x"/>
                                          </p:val>
                                        </p:tav>
                                      </p:tavLst>
                                    </p:anim>
                                    <p:animEffect transition="in" filter="wipe(right)">
                                      <p:cBhvr>
                                        <p:cTn id="63" dur="500"/>
                                        <p:tgtEl>
                                          <p:spTgt spid="22"/>
                                        </p:tgtEl>
                                      </p:cBhvr>
                                    </p:animEffect>
                                  </p:childTnLst>
                                </p:cTn>
                              </p:par>
                              <p:par>
                                <p:cTn id="64" presetID="12" presetClass="entr" presetSubtype="8" fill="hold" grpId="0" nodeType="withEffect">
                                  <p:stCondLst>
                                    <p:cond delay="600"/>
                                  </p:stCondLst>
                                  <p:childTnLst>
                                    <p:set>
                                      <p:cBhvr>
                                        <p:cTn id="65" dur="1" fill="hold">
                                          <p:stCondLst>
                                            <p:cond delay="0"/>
                                          </p:stCondLst>
                                        </p:cTn>
                                        <p:tgtEl>
                                          <p:spTgt spid="23"/>
                                        </p:tgtEl>
                                        <p:attrNameLst>
                                          <p:attrName>style.visibility</p:attrName>
                                        </p:attrNameLst>
                                      </p:cBhvr>
                                      <p:to>
                                        <p:strVal val="visible"/>
                                      </p:to>
                                    </p:set>
                                    <p:anim calcmode="lin" valueType="num">
                                      <p:cBhvr additive="base">
                                        <p:cTn id="66" dur="500"/>
                                        <p:tgtEl>
                                          <p:spTgt spid="23"/>
                                        </p:tgtEl>
                                        <p:attrNameLst>
                                          <p:attrName>ppt_x</p:attrName>
                                        </p:attrNameLst>
                                      </p:cBhvr>
                                      <p:tavLst>
                                        <p:tav tm="0">
                                          <p:val>
                                            <p:strVal val="#ppt_x-#ppt_w*1.125000"/>
                                          </p:val>
                                        </p:tav>
                                        <p:tav tm="100000">
                                          <p:val>
                                            <p:strVal val="#ppt_x"/>
                                          </p:val>
                                        </p:tav>
                                      </p:tavLst>
                                    </p:anim>
                                    <p:animEffect transition="in" filter="wipe(right)">
                                      <p:cBhvr>
                                        <p:cTn id="67" dur="500"/>
                                        <p:tgtEl>
                                          <p:spTgt spid="23"/>
                                        </p:tgtEl>
                                      </p:cBhvr>
                                    </p:animEffect>
                                  </p:childTnLst>
                                </p:cTn>
                              </p:par>
                              <p:par>
                                <p:cTn id="68" presetID="12" presetClass="entr" presetSubtype="8" fill="hold" grpId="0" nodeType="withEffect">
                                  <p:stCondLst>
                                    <p:cond delay="6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p:tgtEl>
                                          <p:spTgt spid="29"/>
                                        </p:tgtEl>
                                        <p:attrNameLst>
                                          <p:attrName>ppt_x</p:attrName>
                                        </p:attrNameLst>
                                      </p:cBhvr>
                                      <p:tavLst>
                                        <p:tav tm="0">
                                          <p:val>
                                            <p:strVal val="#ppt_x-#ppt_w*1.125000"/>
                                          </p:val>
                                        </p:tav>
                                        <p:tav tm="100000">
                                          <p:val>
                                            <p:strVal val="#ppt_x"/>
                                          </p:val>
                                        </p:tav>
                                      </p:tavLst>
                                    </p:anim>
                                    <p:animEffect transition="in" filter="wipe(right)">
                                      <p:cBhvr>
                                        <p:cTn id="71" dur="500"/>
                                        <p:tgtEl>
                                          <p:spTgt spid="29"/>
                                        </p:tgtEl>
                                      </p:cBhvr>
                                    </p:animEffect>
                                  </p:childTnLst>
                                </p:cTn>
                              </p:par>
                            </p:childTnLst>
                          </p:cTn>
                        </p:par>
                        <p:par>
                          <p:cTn id="72" fill="hold">
                            <p:stCondLst>
                              <p:cond delay="2100"/>
                            </p:stCondLst>
                            <p:childTnLst>
                              <p:par>
                                <p:cTn id="73" presetID="22" presetClass="entr" presetSubtype="8" fill="hold" grpId="0" nodeType="afterEffect" nodePh="1">
                                  <p:stCondLst>
                                    <p:cond delay="0"/>
                                  </p:stCondLst>
                                  <p:endCondLst>
                                    <p:cond evt="begin" delay="0">
                                      <p:tn val="73"/>
                                    </p:cond>
                                  </p:endCondLst>
                                  <p:childTnLst>
                                    <p:set>
                                      <p:cBhvr>
                                        <p:cTn id="74" dur="1" fill="hold">
                                          <p:stCondLst>
                                            <p:cond delay="0"/>
                                          </p:stCondLst>
                                        </p:cTn>
                                        <p:tgtEl>
                                          <p:spTgt spid="31"/>
                                        </p:tgtEl>
                                        <p:attrNameLst>
                                          <p:attrName>style.visibility</p:attrName>
                                        </p:attrNameLst>
                                      </p:cBhvr>
                                      <p:to>
                                        <p:strVal val="visible"/>
                                      </p:to>
                                    </p:set>
                                    <p:animEffect transition="in" filter="wipe(left)">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3" grpId="0"/>
      <p:bldP spid="16" grpId="0"/>
      <p:bldP spid="18" grpId="0"/>
      <p:bldP spid="19" grpId="0"/>
      <p:bldP spid="20" grpId="0"/>
      <p:bldP spid="22" grpId="0"/>
      <p:bldP spid="23" grpId="0"/>
      <p:bldP spid="24" grpId="0" animBg="1"/>
      <p:bldP spid="26" grpId="0" animBg="1"/>
      <p:bldP spid="27" grpId="0" animBg="1"/>
      <p:bldP spid="28" grpId="0"/>
      <p:bldP spid="29" grpId="0"/>
      <p:bldP spid="30" grpId="0" animBg="1"/>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信号采集与处理</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04261" y="803943"/>
            <a:ext cx="2327891" cy="444187"/>
            <a:chOff x="814328" y="3219334"/>
            <a:chExt cx="2266827" cy="432536"/>
          </a:xfrm>
        </p:grpSpPr>
        <p:grpSp>
          <p:nvGrpSpPr>
            <p:cNvPr id="25" name="组合 24"/>
            <p:cNvGrpSpPr/>
            <p:nvPr/>
          </p:nvGrpSpPr>
          <p:grpSpPr>
            <a:xfrm>
              <a:off x="814328" y="3219334"/>
              <a:ext cx="2266827" cy="432536"/>
              <a:chOff x="2173927" y="3285519"/>
              <a:chExt cx="2876394" cy="548848"/>
            </a:xfrm>
          </p:grpSpPr>
          <p:grpSp>
            <p:nvGrpSpPr>
              <p:cNvPr id="27" name="组合 26"/>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29" name="圆角矩形 28"/>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grpSp>
        <p:sp>
          <p:nvSpPr>
            <p:cNvPr id="26"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300" dirty="0" smtClean="0">
                  <a:solidFill>
                    <a:schemeClr val="tx1">
                      <a:lumMod val="85000"/>
                      <a:lumOff val="15000"/>
                    </a:schemeClr>
                  </a:solidFill>
                  <a:latin typeface="+mn-ea"/>
                </a:rPr>
                <a:t>STM32 </a:t>
              </a:r>
              <a:r>
                <a:rPr lang="zh-CN" altLang="en-US" sz="1300" dirty="0" smtClean="0">
                  <a:solidFill>
                    <a:schemeClr val="tx1">
                      <a:lumMod val="85000"/>
                      <a:lumOff val="15000"/>
                    </a:schemeClr>
                  </a:solidFill>
                  <a:latin typeface="+mn-ea"/>
                </a:rPr>
                <a:t>最小系统</a:t>
              </a:r>
              <a:endParaRPr lang="zh-CN" altLang="en-US" sz="1300" dirty="0">
                <a:solidFill>
                  <a:schemeClr val="tx1">
                    <a:lumMod val="85000"/>
                    <a:lumOff val="15000"/>
                  </a:schemeClr>
                </a:solidFill>
                <a:latin typeface="+mn-ea"/>
              </a:endParaRPr>
            </a:p>
          </p:txBody>
        </p:sp>
      </p:grpSp>
      <p:graphicFrame>
        <p:nvGraphicFramePr>
          <p:cNvPr id="3" name="对象 2"/>
          <p:cNvGraphicFramePr>
            <a:graphicFrameLocks noChangeAspect="1"/>
          </p:cNvGraphicFramePr>
          <p:nvPr>
            <p:extLst>
              <p:ext uri="{D42A27DB-BD31-4B8C-83A1-F6EECF244321}">
                <p14:modId xmlns:p14="http://schemas.microsoft.com/office/powerpoint/2010/main" val="3827008616"/>
              </p:ext>
            </p:extLst>
          </p:nvPr>
        </p:nvGraphicFramePr>
        <p:xfrm>
          <a:off x="883058" y="1526418"/>
          <a:ext cx="2105025" cy="228600"/>
        </p:xfrm>
        <a:graphic>
          <a:graphicData uri="http://schemas.openxmlformats.org/presentationml/2006/ole">
            <mc:AlternateContent xmlns:mc="http://schemas.openxmlformats.org/markup-compatibility/2006">
              <mc:Choice xmlns:v="urn:schemas-microsoft-com:vml" Requires="v">
                <p:oleObj spid="_x0000_s7207" name="Equation" r:id="rId4" imgW="2108200" imgH="228600" progId="Equation.DSMT4">
                  <p:embed/>
                </p:oleObj>
              </mc:Choice>
              <mc:Fallback>
                <p:oleObj name="Equation" r:id="rId4" imgW="21082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058" y="1526418"/>
                        <a:ext cx="210502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8" name="组合 37"/>
          <p:cNvGrpSpPr/>
          <p:nvPr/>
        </p:nvGrpSpPr>
        <p:grpSpPr>
          <a:xfrm>
            <a:off x="404261" y="1913903"/>
            <a:ext cx="2327891" cy="444187"/>
            <a:chOff x="814328" y="3219334"/>
            <a:chExt cx="2266827" cy="432536"/>
          </a:xfrm>
        </p:grpSpPr>
        <p:grpSp>
          <p:nvGrpSpPr>
            <p:cNvPr id="39" name="组合 38"/>
            <p:cNvGrpSpPr/>
            <p:nvPr/>
          </p:nvGrpSpPr>
          <p:grpSpPr>
            <a:xfrm>
              <a:off x="814328" y="3219334"/>
              <a:ext cx="2266827" cy="432536"/>
              <a:chOff x="2173927" y="3285519"/>
              <a:chExt cx="2876394" cy="548848"/>
            </a:xfrm>
          </p:grpSpPr>
          <p:grpSp>
            <p:nvGrpSpPr>
              <p:cNvPr id="42" name="组合 41"/>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46" name="圆角矩形 45"/>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4351922" y="1373340"/>
                  <a:ext cx="6323891" cy="2584448"/>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grpSp>
        <p:sp>
          <p:nvSpPr>
            <p:cNvPr id="40"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85000"/>
                      <a:lumOff val="15000"/>
                    </a:schemeClr>
                  </a:solidFill>
                  <a:latin typeface="+mn-ea"/>
                </a:rPr>
                <a:t>单片机程序框架设计</a:t>
              </a:r>
              <a:endParaRPr lang="zh-CN" altLang="en-US" sz="1300" dirty="0">
                <a:solidFill>
                  <a:schemeClr val="tx1">
                    <a:lumMod val="85000"/>
                    <a:lumOff val="15000"/>
                  </a:schemeClr>
                </a:solidFill>
                <a:latin typeface="+mn-ea"/>
              </a:endParaRPr>
            </a:p>
          </p:txBody>
        </p:sp>
      </p:grpSp>
      <p:graphicFrame>
        <p:nvGraphicFramePr>
          <p:cNvPr id="7" name="对象 6"/>
          <p:cNvGraphicFramePr>
            <a:graphicFrameLocks noChangeAspect="1"/>
          </p:cNvGraphicFramePr>
          <p:nvPr>
            <p:extLst>
              <p:ext uri="{D42A27DB-BD31-4B8C-83A1-F6EECF244321}">
                <p14:modId xmlns:p14="http://schemas.microsoft.com/office/powerpoint/2010/main" val="1422127037"/>
              </p:ext>
            </p:extLst>
          </p:nvPr>
        </p:nvGraphicFramePr>
        <p:xfrm>
          <a:off x="482303" y="2516975"/>
          <a:ext cx="2571750" cy="2400300"/>
        </p:xfrm>
        <a:graphic>
          <a:graphicData uri="http://schemas.openxmlformats.org/presentationml/2006/ole">
            <mc:AlternateContent xmlns:mc="http://schemas.openxmlformats.org/markup-compatibility/2006">
              <mc:Choice xmlns:v="urn:schemas-microsoft-com:vml" Requires="v">
                <p:oleObj spid="_x0000_s7208" name="Visio" r:id="rId6" imgW="2581407" imgH="2400172" progId="Visio.Drawing.15">
                  <p:embed/>
                </p:oleObj>
              </mc:Choice>
              <mc:Fallback>
                <p:oleObj name="Visio" r:id="rId6" imgW="2581407" imgH="2400172"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303" y="2516975"/>
                        <a:ext cx="2571750" cy="240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合 47"/>
          <p:cNvGrpSpPr/>
          <p:nvPr/>
        </p:nvGrpSpPr>
        <p:grpSpPr>
          <a:xfrm>
            <a:off x="3732840" y="817903"/>
            <a:ext cx="2327891" cy="444187"/>
            <a:chOff x="814328" y="3219334"/>
            <a:chExt cx="2266827" cy="432536"/>
          </a:xfrm>
        </p:grpSpPr>
        <p:grpSp>
          <p:nvGrpSpPr>
            <p:cNvPr id="49" name="组合 48"/>
            <p:cNvGrpSpPr/>
            <p:nvPr/>
          </p:nvGrpSpPr>
          <p:grpSpPr>
            <a:xfrm>
              <a:off x="814328" y="3219334"/>
              <a:ext cx="2266827" cy="432536"/>
              <a:chOff x="2173927" y="3285519"/>
              <a:chExt cx="2876394" cy="548848"/>
            </a:xfrm>
          </p:grpSpPr>
          <p:grpSp>
            <p:nvGrpSpPr>
              <p:cNvPr id="51" name="组合 50"/>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54" name="圆角矩形 53"/>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4351922" y="1373340"/>
                  <a:ext cx="6323891" cy="2584448"/>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grpSp>
        <p:sp>
          <p:nvSpPr>
            <p:cNvPr id="50"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85000"/>
                      <a:lumOff val="15000"/>
                    </a:schemeClr>
                  </a:solidFill>
                  <a:latin typeface="+mn-ea"/>
                </a:rPr>
                <a:t>卡尔曼滤波</a:t>
              </a:r>
              <a:endParaRPr lang="zh-CN" altLang="en-US" sz="1300" dirty="0">
                <a:solidFill>
                  <a:schemeClr val="tx1">
                    <a:lumMod val="85000"/>
                    <a:lumOff val="15000"/>
                  </a:schemeClr>
                </a:solidFill>
                <a:latin typeface="+mn-ea"/>
              </a:endParaRPr>
            </a:p>
          </p:txBody>
        </p:sp>
      </p:grpSp>
      <p:pic>
        <p:nvPicPr>
          <p:cNvPr id="57" name="图片 56"/>
          <p:cNvPicPr/>
          <p:nvPr/>
        </p:nvPicPr>
        <p:blipFill>
          <a:blip r:embed="rId8"/>
          <a:stretch>
            <a:fillRect/>
          </a:stretch>
        </p:blipFill>
        <p:spPr>
          <a:xfrm>
            <a:off x="3326657" y="1643036"/>
            <a:ext cx="3458883" cy="1896610"/>
          </a:xfrm>
          <a:prstGeom prst="rect">
            <a:avLst/>
          </a:prstGeom>
        </p:spPr>
      </p:pic>
    </p:spTree>
    <p:extLst>
      <p:ext uri="{BB962C8B-B14F-4D97-AF65-F5344CB8AC3E}">
        <p14:creationId xmlns:p14="http://schemas.microsoft.com/office/powerpoint/2010/main" val="210195726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1600"/>
                            </p:stCondLst>
                            <p:childTnLst>
                              <p:par>
                                <p:cTn id="30" presetID="53" presetClass="entr" presetSubtype="16"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2100"/>
                            </p:stCondLst>
                            <p:childTnLst>
                              <p:par>
                                <p:cTn id="36" presetID="53" presetClass="entr" presetSubtype="16"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childTnLst>
                                </p:cTn>
                              </p:par>
                            </p:childTnLst>
                          </p:cTn>
                        </p:par>
                        <p:par>
                          <p:cTn id="41" fill="hold">
                            <p:stCondLst>
                              <p:cond delay="2600"/>
                            </p:stCondLst>
                            <p:childTnLst>
                              <p:par>
                                <p:cTn id="42" presetID="53" presetClass="entr" presetSubtype="16" fill="hold" nodeType="after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ppt_w</p:attrName>
                                        </p:attrNameLst>
                                      </p:cBhvr>
                                      <p:tavLst>
                                        <p:tav tm="0">
                                          <p:val>
                                            <p:fltVal val="0"/>
                                          </p:val>
                                        </p:tav>
                                        <p:tav tm="100000">
                                          <p:val>
                                            <p:strVal val="#ppt_w"/>
                                          </p:val>
                                        </p:tav>
                                      </p:tavLst>
                                    </p:anim>
                                    <p:anim calcmode="lin" valueType="num">
                                      <p:cBhvr>
                                        <p:cTn id="45" dur="500" fill="hold"/>
                                        <p:tgtEl>
                                          <p:spTgt spid="48"/>
                                        </p:tgtEl>
                                        <p:attrNameLst>
                                          <p:attrName>ppt_h</p:attrName>
                                        </p:attrNameLst>
                                      </p:cBhvr>
                                      <p:tavLst>
                                        <p:tav tm="0">
                                          <p:val>
                                            <p:fltVal val="0"/>
                                          </p:val>
                                        </p:tav>
                                        <p:tav tm="100000">
                                          <p:val>
                                            <p:strVal val="#ppt_h"/>
                                          </p:val>
                                        </p:tav>
                                      </p:tavLst>
                                    </p:anim>
                                    <p:animEffect transition="in" filter="fade">
                                      <p:cBhvr>
                                        <p:cTn id="4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直接连接符 64"/>
          <p:cNvCxnSpPr/>
          <p:nvPr/>
        </p:nvCxnSpPr>
        <p:spPr>
          <a:xfrm flipH="1" flipV="1">
            <a:off x="2205140" y="1065504"/>
            <a:ext cx="1446110" cy="362454"/>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1409700" y="1068626"/>
            <a:ext cx="315762" cy="1224699"/>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信号采集与处理</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04261" y="803943"/>
            <a:ext cx="2327891" cy="444187"/>
            <a:chOff x="814328" y="3219334"/>
            <a:chExt cx="2266827" cy="432536"/>
          </a:xfrm>
        </p:grpSpPr>
        <p:grpSp>
          <p:nvGrpSpPr>
            <p:cNvPr id="25" name="组合 24"/>
            <p:cNvGrpSpPr/>
            <p:nvPr/>
          </p:nvGrpSpPr>
          <p:grpSpPr>
            <a:xfrm>
              <a:off x="814328" y="3219334"/>
              <a:ext cx="2266827" cy="432536"/>
              <a:chOff x="2173927" y="3285519"/>
              <a:chExt cx="2876394" cy="548848"/>
            </a:xfrm>
          </p:grpSpPr>
          <p:grpSp>
            <p:nvGrpSpPr>
              <p:cNvPr id="27" name="组合 26"/>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29" name="圆角矩形 28"/>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grpSp>
        <p:sp>
          <p:nvSpPr>
            <p:cNvPr id="26"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85000"/>
                      <a:lumOff val="15000"/>
                    </a:schemeClr>
                  </a:solidFill>
                  <a:latin typeface="+mn-ea"/>
                </a:rPr>
                <a:t>新型卡尔曼滤波算法</a:t>
              </a:r>
              <a:endParaRPr lang="zh-CN" altLang="en-US" sz="1300" dirty="0">
                <a:solidFill>
                  <a:schemeClr val="tx1">
                    <a:lumMod val="85000"/>
                    <a:lumOff val="15000"/>
                  </a:schemeClr>
                </a:solidFill>
                <a:latin typeface="+mn-ea"/>
              </a:endParaRPr>
            </a:p>
          </p:txBody>
        </p:sp>
      </p:grpSp>
      <p:graphicFrame>
        <p:nvGraphicFramePr>
          <p:cNvPr id="4" name="对象 3"/>
          <p:cNvGraphicFramePr>
            <a:graphicFrameLocks noChangeAspect="1"/>
          </p:cNvGraphicFramePr>
          <p:nvPr>
            <p:extLst>
              <p:ext uri="{D42A27DB-BD31-4B8C-83A1-F6EECF244321}">
                <p14:modId xmlns:p14="http://schemas.microsoft.com/office/powerpoint/2010/main" val="810711628"/>
              </p:ext>
            </p:extLst>
          </p:nvPr>
        </p:nvGraphicFramePr>
        <p:xfrm>
          <a:off x="3480939" y="1083339"/>
          <a:ext cx="3270250" cy="1791528"/>
        </p:xfrm>
        <a:graphic>
          <a:graphicData uri="http://schemas.openxmlformats.org/presentationml/2006/ole">
            <mc:AlternateContent xmlns:mc="http://schemas.openxmlformats.org/markup-compatibility/2006">
              <mc:Choice xmlns:v="urn:schemas-microsoft-com:vml" Requires="v">
                <p:oleObj spid="_x0000_s8216" name="Visio" r:id="rId4" imgW="4371867" imgH="2400172" progId="Visio.Drawing.15">
                  <p:embed/>
                </p:oleObj>
              </mc:Choice>
              <mc:Fallback>
                <p:oleObj name="Visio" r:id="rId4" imgW="4371867" imgH="240017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0939" y="1083339"/>
                        <a:ext cx="3270250" cy="1791528"/>
                      </a:xfrm>
                      <a:prstGeom prst="rect">
                        <a:avLst/>
                      </a:prstGeom>
                      <a:noFill/>
                    </p:spPr>
                  </p:pic>
                </p:oleObj>
              </mc:Fallback>
            </mc:AlternateContent>
          </a:graphicData>
        </a:graphic>
      </p:graphicFrame>
      <p:pic>
        <p:nvPicPr>
          <p:cNvPr id="43" name="图片 42"/>
          <p:cNvPicPr/>
          <p:nvPr/>
        </p:nvPicPr>
        <p:blipFill>
          <a:blip r:embed="rId6"/>
          <a:stretch>
            <a:fillRect/>
          </a:stretch>
        </p:blipFill>
        <p:spPr>
          <a:xfrm>
            <a:off x="421638" y="2684074"/>
            <a:ext cx="4351020" cy="2251233"/>
          </a:xfrm>
          <a:prstGeom prst="rect">
            <a:avLst/>
          </a:prstGeom>
        </p:spPr>
      </p:pic>
      <p:grpSp>
        <p:nvGrpSpPr>
          <p:cNvPr id="58" name="组合 57"/>
          <p:cNvGrpSpPr/>
          <p:nvPr/>
        </p:nvGrpSpPr>
        <p:grpSpPr>
          <a:xfrm>
            <a:off x="3243365" y="1139073"/>
            <a:ext cx="1142433" cy="496294"/>
            <a:chOff x="304800" y="673100"/>
            <a:chExt cx="4000500" cy="4000500"/>
          </a:xfrm>
          <a:effectLst>
            <a:outerShdw blurRad="317500" dist="1905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60" name="椭圆 5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1A3F6C"/>
                  </a:solidFill>
                  <a:latin typeface="微软雅黑" pitchFamily="34" charset="-122"/>
                  <a:ea typeface="微软雅黑" pitchFamily="34" charset="-122"/>
                </a:rPr>
                <a:t>流程图</a:t>
              </a:r>
            </a:p>
          </p:txBody>
        </p:sp>
      </p:grpSp>
      <p:grpSp>
        <p:nvGrpSpPr>
          <p:cNvPr id="61" name="组合 60"/>
          <p:cNvGrpSpPr/>
          <p:nvPr/>
        </p:nvGrpSpPr>
        <p:grpSpPr>
          <a:xfrm>
            <a:off x="889603" y="2038693"/>
            <a:ext cx="1142433" cy="496294"/>
            <a:chOff x="304800" y="673100"/>
            <a:chExt cx="4000500" cy="4000500"/>
          </a:xfrm>
          <a:effectLst>
            <a:outerShdw blurRad="317500" dist="1905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63" name="椭圆 6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效果图</a:t>
              </a:r>
              <a:endParaRPr lang="zh-CN" altLang="en-US" sz="1400" b="1" dirty="0">
                <a:solidFill>
                  <a:srgbClr val="1A3F6C"/>
                </a:solidFill>
                <a:latin typeface="微软雅黑" pitchFamily="34" charset="-122"/>
                <a:ea typeface="微软雅黑" pitchFamily="34" charset="-122"/>
              </a:endParaRPr>
            </a:p>
          </p:txBody>
        </p:sp>
      </p:grpSp>
      <p:grpSp>
        <p:nvGrpSpPr>
          <p:cNvPr id="66" name="组合 65"/>
          <p:cNvGrpSpPr/>
          <p:nvPr/>
        </p:nvGrpSpPr>
        <p:grpSpPr>
          <a:xfrm>
            <a:off x="4974926" y="3075304"/>
            <a:ext cx="1776263" cy="1224902"/>
            <a:chOff x="4304043" y="1286668"/>
            <a:chExt cx="3837944" cy="2757793"/>
          </a:xfrm>
          <a:effectLst>
            <a:outerShdw blurRad="381000" dist="254000" dir="8100000" algn="tr" rotWithShape="0">
              <a:prstClr val="black">
                <a:alpha val="40000"/>
              </a:prstClr>
            </a:outerShdw>
          </a:effectLst>
        </p:grpSpPr>
        <p:sp>
          <p:nvSpPr>
            <p:cNvPr id="67" name="圆角矩形 6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smtClean="0">
                  <a:solidFill>
                    <a:schemeClr val="tx1"/>
                  </a:solidFill>
                </a:rPr>
                <a:t>优点：</a:t>
              </a:r>
              <a:endParaRPr lang="en-US" altLang="zh-CN" sz="1200" dirty="0" smtClean="0">
                <a:solidFill>
                  <a:schemeClr val="tx1"/>
                </a:solidFill>
              </a:endParaRPr>
            </a:p>
            <a:p>
              <a:pPr algn="just"/>
              <a:r>
                <a:rPr lang="zh-CN" altLang="en-US" sz="1200" dirty="0" smtClean="0">
                  <a:solidFill>
                    <a:schemeClr val="tx1"/>
                  </a:solidFill>
                </a:rPr>
                <a:t>既能跟随放电波谷，也能滤除噪音信号</a:t>
              </a:r>
              <a:endParaRPr lang="zh-CN" altLang="en-US" sz="1200" dirty="0">
                <a:solidFill>
                  <a:schemeClr val="tx1"/>
                </a:solidFill>
              </a:endParaRPr>
            </a:p>
          </p:txBody>
        </p:sp>
      </p:grpSp>
    </p:spTree>
    <p:extLst>
      <p:ext uri="{BB962C8B-B14F-4D97-AF65-F5344CB8AC3E}">
        <p14:creationId xmlns:p14="http://schemas.microsoft.com/office/powerpoint/2010/main" val="4151007682"/>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1600"/>
                            </p:stCondLst>
                            <p:childTnLst>
                              <p:par>
                                <p:cTn id="30" presetID="53" presetClass="entr" presetSubtype="16"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2100"/>
                            </p:stCondLst>
                            <p:childTnLst>
                              <p:par>
                                <p:cTn id="36" presetID="52" presetClass="entr" presetSubtype="0"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Scale>
                                      <p:cBhvr>
                                        <p:cTn id="38" dur="500" decel="50000" fill="hold">
                                          <p:stCondLst>
                                            <p:cond delay="0"/>
                                          </p:stCondLst>
                                        </p:cTn>
                                        <p:tgtEl>
                                          <p:spTgt spid="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500" decel="50000" fill="hold">
                                          <p:stCondLst>
                                            <p:cond delay="0"/>
                                          </p:stCondLst>
                                        </p:cTn>
                                        <p:tgtEl>
                                          <p:spTgt spid="58"/>
                                        </p:tgtEl>
                                        <p:attrNameLst>
                                          <p:attrName>ppt_x</p:attrName>
                                          <p:attrName>ppt_y</p:attrName>
                                        </p:attrNameLst>
                                      </p:cBhvr>
                                    </p:animMotion>
                                    <p:animEffect transition="in" filter="fade">
                                      <p:cBhvr>
                                        <p:cTn id="40" dur="500"/>
                                        <p:tgtEl>
                                          <p:spTgt spid="58"/>
                                        </p:tgtEl>
                                      </p:cBhvr>
                                    </p:animEffect>
                                  </p:childTnLst>
                                </p:cTn>
                              </p:par>
                            </p:childTnLst>
                          </p:cTn>
                        </p:par>
                        <p:par>
                          <p:cTn id="41" fill="hold">
                            <p:stCondLst>
                              <p:cond delay="2600"/>
                            </p:stCondLst>
                            <p:childTnLst>
                              <p:par>
                                <p:cTn id="42" presetID="52" presetClass="entr" presetSubtype="0" fill="hold" nodeType="afterEffect">
                                  <p:stCondLst>
                                    <p:cond delay="0"/>
                                  </p:stCondLst>
                                  <p:childTnLst>
                                    <p:set>
                                      <p:cBhvr>
                                        <p:cTn id="43" dur="1" fill="hold">
                                          <p:stCondLst>
                                            <p:cond delay="0"/>
                                          </p:stCondLst>
                                        </p:cTn>
                                        <p:tgtEl>
                                          <p:spTgt spid="61"/>
                                        </p:tgtEl>
                                        <p:attrNameLst>
                                          <p:attrName>style.visibility</p:attrName>
                                        </p:attrNameLst>
                                      </p:cBhvr>
                                      <p:to>
                                        <p:strVal val="visible"/>
                                      </p:to>
                                    </p:set>
                                    <p:animScale>
                                      <p:cBhvr>
                                        <p:cTn id="44" dur="500" decel="50000" fill="hold">
                                          <p:stCondLst>
                                            <p:cond delay="0"/>
                                          </p:stCondLst>
                                        </p:cTn>
                                        <p:tgtEl>
                                          <p:spTgt spid="6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500" decel="50000" fill="hold">
                                          <p:stCondLst>
                                            <p:cond delay="0"/>
                                          </p:stCondLst>
                                        </p:cTn>
                                        <p:tgtEl>
                                          <p:spTgt spid="61"/>
                                        </p:tgtEl>
                                        <p:attrNameLst>
                                          <p:attrName>ppt_x</p:attrName>
                                          <p:attrName>ppt_y</p:attrName>
                                        </p:attrNameLst>
                                      </p:cBhvr>
                                    </p:animMotion>
                                    <p:animEffect transition="in" filter="fade">
                                      <p:cBhvr>
                                        <p:cTn id="46" dur="500"/>
                                        <p:tgtEl>
                                          <p:spTgt spid="61"/>
                                        </p:tgtEl>
                                      </p:cBhvr>
                                    </p:animEffect>
                                  </p:childTnLst>
                                </p:cTn>
                              </p:par>
                            </p:childTnLst>
                          </p:cTn>
                        </p:par>
                        <p:par>
                          <p:cTn id="47" fill="hold">
                            <p:stCondLst>
                              <p:cond delay="3100"/>
                            </p:stCondLst>
                            <p:childTnLst>
                              <p:par>
                                <p:cTn id="48" presetID="18" presetClass="entr" presetSubtype="12" fill="hold"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strips(downLeft)">
                                      <p:cBhvr>
                                        <p:cTn id="50" dur="500"/>
                                        <p:tgtEl>
                                          <p:spTgt spid="64"/>
                                        </p:tgtEl>
                                      </p:cBhvr>
                                    </p:animEffect>
                                  </p:childTnLst>
                                </p:cTn>
                              </p:par>
                            </p:childTnLst>
                          </p:cTn>
                        </p:par>
                        <p:par>
                          <p:cTn id="51" fill="hold">
                            <p:stCondLst>
                              <p:cond delay="3600"/>
                            </p:stCondLst>
                            <p:childTnLst>
                              <p:par>
                                <p:cTn id="52" presetID="18" presetClass="entr" presetSubtype="12" fill="hold" nodeType="after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strips(downLeft)">
                                      <p:cBhvr>
                                        <p:cTn id="5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747821928"/>
              </p:ext>
            </p:extLst>
          </p:nvPr>
        </p:nvGraphicFramePr>
        <p:xfrm>
          <a:off x="79514" y="2238204"/>
          <a:ext cx="3638550" cy="1857656"/>
        </p:xfrm>
        <a:graphic>
          <a:graphicData uri="http://schemas.openxmlformats.org/presentationml/2006/ole">
            <mc:AlternateContent xmlns:mc="http://schemas.openxmlformats.org/markup-compatibility/2006">
              <mc:Choice xmlns:v="urn:schemas-microsoft-com:vml" Requires="v">
                <p:oleObj spid="_x0000_s9257" name="Visio" r:id="rId4" imgW="4495704" imgH="2314575" progId="Visio.Drawing.15">
                  <p:embed/>
                </p:oleObj>
              </mc:Choice>
              <mc:Fallback>
                <p:oleObj name="Visio" r:id="rId4" imgW="4495704" imgH="231457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14" y="2238204"/>
                        <a:ext cx="3638550" cy="1857656"/>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96653130"/>
              </p:ext>
            </p:extLst>
          </p:nvPr>
        </p:nvGraphicFramePr>
        <p:xfrm>
          <a:off x="3676511" y="1481788"/>
          <a:ext cx="3155950" cy="3543977"/>
        </p:xfrm>
        <a:graphic>
          <a:graphicData uri="http://schemas.openxmlformats.org/presentationml/2006/ole">
            <mc:AlternateContent xmlns:mc="http://schemas.openxmlformats.org/markup-compatibility/2006">
              <mc:Choice xmlns:v="urn:schemas-microsoft-com:vml" Requires="v">
                <p:oleObj spid="_x0000_s9258" name="Visio" r:id="rId6" imgW="3486222" imgH="3914818" progId="Visio.Drawing.15">
                  <p:embed/>
                </p:oleObj>
              </mc:Choice>
              <mc:Fallback>
                <p:oleObj name="Visio" r:id="rId6" imgW="3486222" imgH="3914818" progId="Visio.Drawing.15">
                  <p:embed/>
                  <p:pic>
                    <p:nvPicPr>
                      <p:cNvPr id="0" name="Object 3"/>
                      <p:cNvPicPr>
                        <a:picLocks noChangeAspect="1" noChangeArrowheads="1"/>
                      </p:cNvPicPr>
                      <p:nvPr/>
                    </p:nvPicPr>
                    <p:blipFill>
                      <a:blip r:embed="rId7"/>
                      <a:srcRect/>
                      <a:stretch>
                        <a:fillRect/>
                      </a:stretch>
                    </p:blipFill>
                    <p:spPr bwMode="auto">
                      <a:xfrm>
                        <a:off x="3676511" y="1481788"/>
                        <a:ext cx="3155950" cy="3543977"/>
                      </a:xfrm>
                      <a:prstGeom prst="rect">
                        <a:avLst/>
                      </a:prstGeom>
                      <a:noFill/>
                    </p:spPr>
                  </p:pic>
                </p:oleObj>
              </mc:Fallback>
            </mc:AlternateContent>
          </a:graphicData>
        </a:graphic>
      </p:graphicFrame>
      <p:grpSp>
        <p:nvGrpSpPr>
          <p:cNvPr id="32" name="组合 31"/>
          <p:cNvGrpSpPr/>
          <p:nvPr/>
        </p:nvGrpSpPr>
        <p:grpSpPr>
          <a:xfrm>
            <a:off x="3683000" y="814219"/>
            <a:ext cx="1606550" cy="496294"/>
            <a:chOff x="304800" y="673100"/>
            <a:chExt cx="4000500" cy="4000500"/>
          </a:xfrm>
          <a:effectLst>
            <a:outerShdw blurRad="317500" dist="1905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平均电压法</a:t>
              </a:r>
              <a:endParaRPr lang="zh-CN" altLang="en-US" sz="1400" b="1" dirty="0">
                <a:solidFill>
                  <a:srgbClr val="1A3F6C"/>
                </a:solidFill>
                <a:latin typeface="微软雅黑" pitchFamily="34" charset="-122"/>
                <a:ea typeface="微软雅黑" pitchFamily="34" charset="-122"/>
              </a:endParaRPr>
            </a:p>
          </p:txBody>
        </p:sp>
      </p:grpSp>
      <p:grpSp>
        <p:nvGrpSpPr>
          <p:cNvPr id="40" name="组合 39"/>
          <p:cNvGrpSpPr/>
          <p:nvPr/>
        </p:nvGrpSpPr>
        <p:grpSpPr>
          <a:xfrm>
            <a:off x="181463" y="803387"/>
            <a:ext cx="1393337" cy="49629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放电波形</a:t>
              </a:r>
              <a:endParaRPr lang="zh-CN" altLang="en-US" sz="1400" b="1" dirty="0">
                <a:solidFill>
                  <a:srgbClr val="1A3F6C"/>
                </a:solidFill>
                <a:latin typeface="微软雅黑" pitchFamily="34" charset="-122"/>
                <a:ea typeface="微软雅黑" pitchFamily="34" charset="-122"/>
              </a:endParaRPr>
            </a:p>
          </p:txBody>
        </p:sp>
      </p:grpSp>
      <p:sp>
        <p:nvSpPr>
          <p:cNvPr id="7" name="文本框 6"/>
          <p:cNvSpPr txBox="1"/>
          <p:nvPr/>
        </p:nvSpPr>
        <p:spPr>
          <a:xfrm>
            <a:off x="246797" y="1544963"/>
            <a:ext cx="3262432" cy="338554"/>
          </a:xfrm>
          <a:prstGeom prst="rect">
            <a:avLst/>
          </a:prstGeom>
          <a:noFill/>
        </p:spPr>
        <p:txBody>
          <a:bodyPr wrap="none" rtlCol="0">
            <a:spAutoFit/>
          </a:bodyPr>
          <a:lstStyle/>
          <a:p>
            <a:r>
              <a:rPr lang="zh-CN" altLang="en-US" sz="1600" dirty="0" smtClean="0"/>
              <a:t>开路、正常放电、电弧放电、短路</a:t>
            </a:r>
            <a:endParaRPr lang="zh-CN" altLang="en-US" sz="1600" dirty="0"/>
          </a:p>
        </p:txBody>
      </p:sp>
    </p:spTree>
    <p:extLst>
      <p:ext uri="{BB962C8B-B14F-4D97-AF65-F5344CB8AC3E}">
        <p14:creationId xmlns:p14="http://schemas.microsoft.com/office/powerpoint/2010/main" val="203781751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1600"/>
                            </p:stCondLst>
                            <p:childTnLst>
                              <p:par>
                                <p:cTn id="30" presetID="52"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Scale>
                                      <p:cBhvr>
                                        <p:cTn id="32" dur="5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500" decel="50000" fill="hold">
                                          <p:stCondLst>
                                            <p:cond delay="0"/>
                                          </p:stCondLst>
                                        </p:cTn>
                                        <p:tgtEl>
                                          <p:spTgt spid="32"/>
                                        </p:tgtEl>
                                        <p:attrNameLst>
                                          <p:attrName>ppt_x</p:attrName>
                                          <p:attrName>ppt_y</p:attrName>
                                        </p:attrNameLst>
                                      </p:cBhvr>
                                    </p:animMotion>
                                    <p:animEffect transition="in" filter="fade">
                                      <p:cBhvr>
                                        <p:cTn id="34" dur="500"/>
                                        <p:tgtEl>
                                          <p:spTgt spid="32"/>
                                        </p:tgtEl>
                                      </p:cBhvr>
                                    </p:animEffect>
                                  </p:childTnLst>
                                </p:cTn>
                              </p:par>
                            </p:childTnLst>
                          </p:cTn>
                        </p:par>
                        <p:par>
                          <p:cTn id="35" fill="hold">
                            <p:stCondLst>
                              <p:cond delay="2100"/>
                            </p:stCondLst>
                            <p:childTnLst>
                              <p:par>
                                <p:cTn id="36" presetID="52" presetClass="entr" presetSubtype="0"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Scale>
                                      <p:cBhvr>
                                        <p:cTn id="38" dur="5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500" decel="50000" fill="hold">
                                          <p:stCondLst>
                                            <p:cond delay="0"/>
                                          </p:stCondLst>
                                        </p:cTn>
                                        <p:tgtEl>
                                          <p:spTgt spid="40"/>
                                        </p:tgtEl>
                                        <p:attrNameLst>
                                          <p:attrName>ppt_x</p:attrName>
                                          <p:attrName>ppt_y</p:attrName>
                                        </p:attrNameLst>
                                      </p:cBhvr>
                                    </p:animMotion>
                                    <p:animEffect transition="in" filter="fade">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41510" y="799189"/>
            <a:ext cx="1882287" cy="631005"/>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新型放电状态识别方案</a:t>
              </a:r>
              <a:endParaRPr lang="zh-CN" altLang="en-US" sz="1400" b="1" dirty="0">
                <a:solidFill>
                  <a:srgbClr val="1A3F6C"/>
                </a:solidFill>
                <a:latin typeface="微软雅黑" pitchFamily="34" charset="-122"/>
                <a:ea typeface="微软雅黑" pitchFamily="34" charset="-122"/>
              </a:endParaRPr>
            </a:p>
          </p:txBody>
        </p:sp>
      </p:grpSp>
      <p:graphicFrame>
        <p:nvGraphicFramePr>
          <p:cNvPr id="4" name="对象 3"/>
          <p:cNvGraphicFramePr>
            <a:graphicFrameLocks noChangeAspect="1"/>
          </p:cNvGraphicFramePr>
          <p:nvPr>
            <p:extLst>
              <p:ext uri="{D42A27DB-BD31-4B8C-83A1-F6EECF244321}">
                <p14:modId xmlns:p14="http://schemas.microsoft.com/office/powerpoint/2010/main" val="620840320"/>
              </p:ext>
            </p:extLst>
          </p:nvPr>
        </p:nvGraphicFramePr>
        <p:xfrm>
          <a:off x="1843856" y="1910208"/>
          <a:ext cx="857250" cy="381000"/>
        </p:xfrm>
        <a:graphic>
          <a:graphicData uri="http://schemas.openxmlformats.org/presentationml/2006/ole">
            <mc:AlternateContent xmlns:mc="http://schemas.openxmlformats.org/markup-compatibility/2006">
              <mc:Choice xmlns:v="urn:schemas-microsoft-com:vml" Requires="v">
                <p:oleObj spid="_x0000_s10408" name="Equation" r:id="rId4" imgW="875920" imgH="393529" progId="Equation.DSMT4">
                  <p:embed/>
                </p:oleObj>
              </mc:Choice>
              <mc:Fallback>
                <p:oleObj name="Equation" r:id="rId4" imgW="875920" imgH="393529"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856" y="1910208"/>
                        <a:ext cx="8572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15348932"/>
              </p:ext>
            </p:extLst>
          </p:nvPr>
        </p:nvGraphicFramePr>
        <p:xfrm>
          <a:off x="1855608" y="2326792"/>
          <a:ext cx="1447800" cy="438150"/>
        </p:xfrm>
        <a:graphic>
          <a:graphicData uri="http://schemas.openxmlformats.org/presentationml/2006/ole">
            <mc:AlternateContent xmlns:mc="http://schemas.openxmlformats.org/markup-compatibility/2006">
              <mc:Choice xmlns:v="urn:schemas-microsoft-com:vml" Requires="v">
                <p:oleObj spid="_x0000_s10409" name="Equation" r:id="rId6" imgW="1435100" imgH="419100" progId="Equation.DSMT4">
                  <p:embed/>
                </p:oleObj>
              </mc:Choice>
              <mc:Fallback>
                <p:oleObj name="Equation" r:id="rId6" imgW="1435100" imgH="419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5608" y="2326792"/>
                        <a:ext cx="14478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53182396"/>
              </p:ext>
            </p:extLst>
          </p:nvPr>
        </p:nvGraphicFramePr>
        <p:xfrm>
          <a:off x="1824228" y="3375863"/>
          <a:ext cx="942975" cy="381000"/>
        </p:xfrm>
        <a:graphic>
          <a:graphicData uri="http://schemas.openxmlformats.org/presentationml/2006/ole">
            <mc:AlternateContent xmlns:mc="http://schemas.openxmlformats.org/markup-compatibility/2006">
              <mc:Choice xmlns:v="urn:schemas-microsoft-com:vml" Requires="v">
                <p:oleObj spid="_x0000_s10410" name="Equation" r:id="rId8" imgW="939392" imgH="393529" progId="Equation.DSMT4">
                  <p:embed/>
                </p:oleObj>
              </mc:Choice>
              <mc:Fallback>
                <p:oleObj name="Equation" r:id="rId8" imgW="939392" imgH="393529"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4228" y="3375863"/>
                        <a:ext cx="9429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456910"/>
              </p:ext>
            </p:extLst>
          </p:nvPr>
        </p:nvGraphicFramePr>
        <p:xfrm>
          <a:off x="1808029" y="3790497"/>
          <a:ext cx="1466850" cy="438150"/>
        </p:xfrm>
        <a:graphic>
          <a:graphicData uri="http://schemas.openxmlformats.org/presentationml/2006/ole">
            <mc:AlternateContent xmlns:mc="http://schemas.openxmlformats.org/markup-compatibility/2006">
              <mc:Choice xmlns:v="urn:schemas-microsoft-com:vml" Requires="v">
                <p:oleObj spid="_x0000_s10411" name="Equation" r:id="rId10" imgW="1460500" imgH="419100" progId="Equation.DSMT4">
                  <p:embed/>
                </p:oleObj>
              </mc:Choice>
              <mc:Fallback>
                <p:oleObj name="Equation" r:id="rId10" imgW="1460500" imgH="4191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8029" y="3790497"/>
                        <a:ext cx="14668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本框 13"/>
          <p:cNvSpPr txBox="1"/>
          <p:nvPr/>
        </p:nvSpPr>
        <p:spPr>
          <a:xfrm>
            <a:off x="555432" y="1980900"/>
            <a:ext cx="1415772" cy="276999"/>
          </a:xfrm>
          <a:prstGeom prst="rect">
            <a:avLst/>
          </a:prstGeom>
          <a:noFill/>
        </p:spPr>
        <p:txBody>
          <a:bodyPr wrap="none" rtlCol="0">
            <a:spAutoFit/>
          </a:bodyPr>
          <a:lstStyle/>
          <a:p>
            <a:r>
              <a:rPr lang="zh-CN" altLang="en-US" sz="1200" dirty="0" smtClean="0"/>
              <a:t>非正常放电次数：</a:t>
            </a:r>
            <a:endParaRPr lang="zh-CN" altLang="en-US" sz="1200" dirty="0"/>
          </a:p>
        </p:txBody>
      </p:sp>
      <p:sp>
        <p:nvSpPr>
          <p:cNvPr id="27" name="文本框 26"/>
          <p:cNvSpPr txBox="1"/>
          <p:nvPr/>
        </p:nvSpPr>
        <p:spPr>
          <a:xfrm>
            <a:off x="782543" y="2399336"/>
            <a:ext cx="800219" cy="276999"/>
          </a:xfrm>
          <a:prstGeom prst="rect">
            <a:avLst/>
          </a:prstGeom>
          <a:noFill/>
        </p:spPr>
        <p:txBody>
          <a:bodyPr wrap="none" rtlCol="0">
            <a:spAutoFit/>
          </a:bodyPr>
          <a:lstStyle/>
          <a:p>
            <a:r>
              <a:rPr lang="zh-CN" altLang="en-US" sz="1200" dirty="0"/>
              <a:t>变化率</a:t>
            </a:r>
            <a:r>
              <a:rPr lang="zh-CN" altLang="en-US" sz="1200" dirty="0" smtClean="0"/>
              <a:t>：</a:t>
            </a:r>
            <a:endParaRPr lang="zh-CN" altLang="en-US" sz="1200" dirty="0"/>
          </a:p>
        </p:txBody>
      </p:sp>
      <p:sp>
        <p:nvSpPr>
          <p:cNvPr id="28" name="文本框 27"/>
          <p:cNvSpPr txBox="1"/>
          <p:nvPr/>
        </p:nvSpPr>
        <p:spPr>
          <a:xfrm>
            <a:off x="866259" y="3852619"/>
            <a:ext cx="800219" cy="276999"/>
          </a:xfrm>
          <a:prstGeom prst="rect">
            <a:avLst/>
          </a:prstGeom>
          <a:noFill/>
        </p:spPr>
        <p:txBody>
          <a:bodyPr wrap="none" rtlCol="0">
            <a:spAutoFit/>
          </a:bodyPr>
          <a:lstStyle/>
          <a:p>
            <a:r>
              <a:rPr lang="zh-CN" altLang="en-US" sz="1200" dirty="0"/>
              <a:t>变化率</a:t>
            </a:r>
            <a:r>
              <a:rPr lang="zh-CN" altLang="en-US" sz="1200" dirty="0" smtClean="0"/>
              <a:t>：</a:t>
            </a:r>
            <a:endParaRPr lang="zh-CN" altLang="en-US" sz="1200" dirty="0"/>
          </a:p>
        </p:txBody>
      </p:sp>
      <p:sp>
        <p:nvSpPr>
          <p:cNvPr id="29" name="文本框 28"/>
          <p:cNvSpPr txBox="1"/>
          <p:nvPr/>
        </p:nvSpPr>
        <p:spPr>
          <a:xfrm>
            <a:off x="778943" y="3478505"/>
            <a:ext cx="954107" cy="276999"/>
          </a:xfrm>
          <a:prstGeom prst="rect">
            <a:avLst/>
          </a:prstGeom>
          <a:noFill/>
        </p:spPr>
        <p:txBody>
          <a:bodyPr wrap="none" rtlCol="0">
            <a:spAutoFit/>
          </a:bodyPr>
          <a:lstStyle/>
          <a:p>
            <a:r>
              <a:rPr lang="zh-CN" altLang="en-US" sz="1200" dirty="0" smtClean="0"/>
              <a:t>开路次数：</a:t>
            </a:r>
            <a:endParaRPr lang="zh-CN" altLang="en-US" sz="1200" dirty="0"/>
          </a:p>
        </p:txBody>
      </p:sp>
      <p:sp>
        <p:nvSpPr>
          <p:cNvPr id="22" name="文本框 21"/>
          <p:cNvSpPr txBox="1"/>
          <p:nvPr/>
        </p:nvSpPr>
        <p:spPr>
          <a:xfrm>
            <a:off x="3561357" y="2130386"/>
            <a:ext cx="2441026" cy="1015663"/>
          </a:xfrm>
          <a:prstGeom prst="rect">
            <a:avLst/>
          </a:prstGeom>
          <a:noFill/>
        </p:spPr>
        <p:txBody>
          <a:bodyPr wrap="square" rtlCol="0">
            <a:spAutoFit/>
          </a:bodyPr>
          <a:lstStyle/>
          <a:p>
            <a:r>
              <a:rPr lang="en-US" altLang="zh-CN" sz="1200" dirty="0" smtClean="0"/>
              <a:t>&gt;          </a:t>
            </a:r>
            <a:r>
              <a:rPr lang="zh-CN" altLang="en-US" sz="1200" dirty="0" smtClean="0"/>
              <a:t>有害放低状态过多</a:t>
            </a:r>
            <a:endParaRPr lang="en-US" altLang="zh-CN" sz="1200" dirty="0" smtClean="0"/>
          </a:p>
          <a:p>
            <a:r>
              <a:rPr lang="zh-CN" altLang="en-US" sz="1200" dirty="0" smtClean="0"/>
              <a:t>            </a:t>
            </a:r>
            <a:endParaRPr lang="en-US" altLang="zh-CN" sz="1200" dirty="0" smtClean="0"/>
          </a:p>
          <a:p>
            <a:r>
              <a:rPr lang="en-US" altLang="zh-CN" sz="1200" dirty="0"/>
              <a:t> </a:t>
            </a:r>
            <a:r>
              <a:rPr lang="en-US" altLang="zh-CN" sz="1200" dirty="0" smtClean="0"/>
              <a:t>             </a:t>
            </a:r>
          </a:p>
          <a:p>
            <a:r>
              <a:rPr lang="en-US" altLang="zh-CN" sz="1200" dirty="0"/>
              <a:t> </a:t>
            </a:r>
            <a:r>
              <a:rPr lang="en-US" altLang="zh-CN" sz="1200" dirty="0" smtClean="0"/>
              <a:t>            </a:t>
            </a:r>
            <a:r>
              <a:rPr lang="zh-CN" altLang="en-US" sz="1200" dirty="0" smtClean="0"/>
              <a:t>执行抬刀操作</a:t>
            </a:r>
            <a:endParaRPr lang="en-US" altLang="zh-CN" sz="1200" dirty="0" smtClean="0"/>
          </a:p>
          <a:p>
            <a:r>
              <a:rPr lang="en-US" altLang="zh-CN" sz="1200" dirty="0" smtClean="0"/>
              <a:t>             </a:t>
            </a:r>
            <a:endParaRPr lang="zh-CN" altLang="en-US" sz="1200" dirty="0"/>
          </a:p>
        </p:txBody>
      </p:sp>
      <p:graphicFrame>
        <p:nvGraphicFramePr>
          <p:cNvPr id="5" name="对象 4"/>
          <p:cNvGraphicFramePr>
            <a:graphicFrameLocks noChangeAspect="1"/>
          </p:cNvGraphicFramePr>
          <p:nvPr>
            <p:extLst>
              <p:ext uri="{D42A27DB-BD31-4B8C-83A1-F6EECF244321}">
                <p14:modId xmlns:p14="http://schemas.microsoft.com/office/powerpoint/2010/main" val="2116809403"/>
              </p:ext>
            </p:extLst>
          </p:nvPr>
        </p:nvGraphicFramePr>
        <p:xfrm>
          <a:off x="3489183" y="2203328"/>
          <a:ext cx="152400" cy="161925"/>
        </p:xfrm>
        <a:graphic>
          <a:graphicData uri="http://schemas.openxmlformats.org/presentationml/2006/ole">
            <mc:AlternateContent xmlns:mc="http://schemas.openxmlformats.org/markup-compatibility/2006">
              <mc:Choice xmlns:v="urn:schemas-microsoft-com:vml" Requires="v">
                <p:oleObj spid="_x0000_s10412" name="Equation" r:id="rId12" imgW="152334" imgH="139639" progId="Equation.DSMT4">
                  <p:embed/>
                </p:oleObj>
              </mc:Choice>
              <mc:Fallback>
                <p:oleObj name="Equation" r:id="rId12" imgW="152334" imgH="139639" progId="Equation.DSMT4">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89183" y="2203328"/>
                        <a:ext cx="152400"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64910556"/>
              </p:ext>
            </p:extLst>
          </p:nvPr>
        </p:nvGraphicFramePr>
        <p:xfrm>
          <a:off x="3722771" y="2161624"/>
          <a:ext cx="219075" cy="228600"/>
        </p:xfrm>
        <a:graphic>
          <a:graphicData uri="http://schemas.openxmlformats.org/presentationml/2006/ole">
            <mc:AlternateContent xmlns:mc="http://schemas.openxmlformats.org/markup-compatibility/2006">
              <mc:Choice xmlns:v="urn:schemas-microsoft-com:vml" Requires="v">
                <p:oleObj spid="_x0000_s10413" name="Equation" r:id="rId14" imgW="215806" imgH="228501" progId="Equation.DSMT4">
                  <p:embed/>
                </p:oleObj>
              </mc:Choice>
              <mc:Fallback>
                <p:oleObj name="Equation" r:id="rId14" imgW="215806" imgH="228501" progId="Equation.DSMT4">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2771" y="2161624"/>
                        <a:ext cx="2190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文本框 29"/>
          <p:cNvSpPr txBox="1"/>
          <p:nvPr/>
        </p:nvSpPr>
        <p:spPr>
          <a:xfrm>
            <a:off x="3510614" y="3421952"/>
            <a:ext cx="2441026" cy="1015663"/>
          </a:xfrm>
          <a:prstGeom prst="rect">
            <a:avLst/>
          </a:prstGeom>
          <a:noFill/>
        </p:spPr>
        <p:txBody>
          <a:bodyPr wrap="square" rtlCol="0">
            <a:spAutoFit/>
          </a:bodyPr>
          <a:lstStyle/>
          <a:p>
            <a:r>
              <a:rPr lang="en-US" altLang="zh-CN" sz="1200" dirty="0" smtClean="0"/>
              <a:t>&gt;          </a:t>
            </a:r>
            <a:r>
              <a:rPr lang="zh-CN" altLang="en-US" sz="1200" dirty="0" smtClean="0"/>
              <a:t>有害放低状态过多</a:t>
            </a:r>
            <a:endParaRPr lang="en-US" altLang="zh-CN" sz="1200" dirty="0" smtClean="0"/>
          </a:p>
          <a:p>
            <a:r>
              <a:rPr lang="zh-CN" altLang="en-US" sz="1200" dirty="0" smtClean="0"/>
              <a:t>            </a:t>
            </a:r>
            <a:endParaRPr lang="en-US" altLang="zh-CN" sz="1200" dirty="0" smtClean="0"/>
          </a:p>
          <a:p>
            <a:r>
              <a:rPr lang="en-US" altLang="zh-CN" sz="1200" dirty="0"/>
              <a:t> </a:t>
            </a:r>
            <a:r>
              <a:rPr lang="en-US" altLang="zh-CN" sz="1200" dirty="0" smtClean="0"/>
              <a:t>             </a:t>
            </a:r>
          </a:p>
          <a:p>
            <a:r>
              <a:rPr lang="en-US" altLang="zh-CN" sz="1200" dirty="0"/>
              <a:t> </a:t>
            </a:r>
            <a:r>
              <a:rPr lang="en-US" altLang="zh-CN" sz="1200" dirty="0" smtClean="0"/>
              <a:t>            </a:t>
            </a:r>
            <a:r>
              <a:rPr lang="zh-CN" altLang="en-US" sz="1200" dirty="0" smtClean="0"/>
              <a:t>执行进给操作</a:t>
            </a:r>
            <a:endParaRPr lang="en-US" altLang="zh-CN" sz="1200" dirty="0" smtClean="0"/>
          </a:p>
          <a:p>
            <a:r>
              <a:rPr lang="en-US" altLang="zh-CN" sz="1200" dirty="0" smtClean="0"/>
              <a:t>             </a:t>
            </a:r>
            <a:endParaRPr lang="zh-CN" altLang="en-US" sz="1200" dirty="0"/>
          </a:p>
        </p:txBody>
      </p:sp>
      <p:graphicFrame>
        <p:nvGraphicFramePr>
          <p:cNvPr id="15" name="对象 14"/>
          <p:cNvGraphicFramePr>
            <a:graphicFrameLocks noChangeAspect="1"/>
          </p:cNvGraphicFramePr>
          <p:nvPr>
            <p:extLst>
              <p:ext uri="{D42A27DB-BD31-4B8C-83A1-F6EECF244321}">
                <p14:modId xmlns:p14="http://schemas.microsoft.com/office/powerpoint/2010/main" val="1273739422"/>
              </p:ext>
            </p:extLst>
          </p:nvPr>
        </p:nvGraphicFramePr>
        <p:xfrm>
          <a:off x="3413893" y="3469967"/>
          <a:ext cx="161925" cy="219075"/>
        </p:xfrm>
        <a:graphic>
          <a:graphicData uri="http://schemas.openxmlformats.org/presentationml/2006/ole">
            <mc:AlternateContent xmlns:mc="http://schemas.openxmlformats.org/markup-compatibility/2006">
              <mc:Choice xmlns:v="urn:schemas-microsoft-com:vml" Requires="v">
                <p:oleObj spid="_x0000_s10414" name="Equation" r:id="rId16" imgW="152268" imgH="203024" progId="Equation.DSMT4">
                  <p:embed/>
                </p:oleObj>
              </mc:Choice>
              <mc:Fallback>
                <p:oleObj name="Equation" r:id="rId16" imgW="152268" imgH="203024" progId="Equation.DSMT4">
                  <p:embed/>
                  <p:pic>
                    <p:nvPicPr>
                      <p:cNvPr id="0" name="Object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13893" y="3469967"/>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591799356"/>
              </p:ext>
            </p:extLst>
          </p:nvPr>
        </p:nvGraphicFramePr>
        <p:xfrm>
          <a:off x="3692969" y="3465204"/>
          <a:ext cx="228600" cy="228600"/>
        </p:xfrm>
        <a:graphic>
          <a:graphicData uri="http://schemas.openxmlformats.org/presentationml/2006/ole">
            <mc:AlternateContent xmlns:mc="http://schemas.openxmlformats.org/markup-compatibility/2006">
              <mc:Choice xmlns:v="urn:schemas-microsoft-com:vml" Requires="v">
                <p:oleObj spid="_x0000_s10415" name="Equation" r:id="rId18" imgW="215806" imgH="228501" progId="Equation.DSMT4">
                  <p:embed/>
                </p:oleObj>
              </mc:Choice>
              <mc:Fallback>
                <p:oleObj name="Equation" r:id="rId18" imgW="215806" imgH="228501" progId="Equation.DSMT4">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92969" y="3465204"/>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下箭头 20"/>
          <p:cNvSpPr/>
          <p:nvPr/>
        </p:nvSpPr>
        <p:spPr>
          <a:xfrm>
            <a:off x="4506191" y="2390224"/>
            <a:ext cx="84859" cy="33184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a:off x="4505994" y="3662259"/>
            <a:ext cx="84859" cy="33184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591184" y="1882085"/>
            <a:ext cx="5596974" cy="1113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555432" y="3271883"/>
            <a:ext cx="5596974" cy="1113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2181663" y="950016"/>
            <a:ext cx="1415772" cy="338554"/>
          </a:xfrm>
          <a:prstGeom prst="rect">
            <a:avLst/>
          </a:prstGeom>
          <a:noFill/>
        </p:spPr>
        <p:txBody>
          <a:bodyPr wrap="none" rtlCol="0">
            <a:spAutoFit/>
          </a:bodyPr>
          <a:lstStyle/>
          <a:p>
            <a:r>
              <a:rPr lang="zh-CN" altLang="en-US" sz="1600" dirty="0"/>
              <a:t>计算</a:t>
            </a:r>
            <a:r>
              <a:rPr lang="zh-CN" altLang="en-US" sz="1600" dirty="0" smtClean="0"/>
              <a:t>平均电压</a:t>
            </a:r>
            <a:endParaRPr lang="zh-CN" altLang="en-US" sz="1600" dirty="0"/>
          </a:p>
        </p:txBody>
      </p:sp>
      <p:sp>
        <p:nvSpPr>
          <p:cNvPr id="24" name="右箭头 23"/>
          <p:cNvSpPr/>
          <p:nvPr/>
        </p:nvSpPr>
        <p:spPr>
          <a:xfrm>
            <a:off x="3643254" y="1080011"/>
            <a:ext cx="456747" cy="6935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145820" y="950016"/>
            <a:ext cx="2646878" cy="338554"/>
          </a:xfrm>
          <a:prstGeom prst="rect">
            <a:avLst/>
          </a:prstGeom>
          <a:noFill/>
        </p:spPr>
        <p:txBody>
          <a:bodyPr wrap="none" rtlCol="0">
            <a:spAutoFit/>
          </a:bodyPr>
          <a:lstStyle/>
          <a:p>
            <a:r>
              <a:rPr lang="zh-CN" altLang="en-US" sz="1600" dirty="0" smtClean="0"/>
              <a:t>分析不同放电状态所占比例</a:t>
            </a:r>
            <a:endParaRPr lang="zh-CN" altLang="en-US" sz="1600" dirty="0"/>
          </a:p>
        </p:txBody>
      </p:sp>
    </p:spTree>
    <p:extLst>
      <p:ext uri="{BB962C8B-B14F-4D97-AF65-F5344CB8AC3E}">
        <p14:creationId xmlns:p14="http://schemas.microsoft.com/office/powerpoint/2010/main" val="293660278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1600"/>
                            </p:stCondLst>
                            <p:childTnLst>
                              <p:par>
                                <p:cTn id="30" presetID="52" presetClass="entr" presetSubtype="0"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Scale>
                                      <p:cBhvr>
                                        <p:cTn id="32" dur="5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500" decel="50000" fill="hold">
                                          <p:stCondLst>
                                            <p:cond delay="0"/>
                                          </p:stCondLst>
                                        </p:cTn>
                                        <p:tgtEl>
                                          <p:spTgt spid="40"/>
                                        </p:tgtEl>
                                        <p:attrNameLst>
                                          <p:attrName>ppt_x</p:attrName>
                                          <p:attrName>ppt_y</p:attrName>
                                        </p:attrNameLst>
                                      </p:cBhvr>
                                    </p:animMotion>
                                    <p:animEffect transition="in" filter="fad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079969844"/>
              </p:ext>
            </p:extLst>
          </p:nvPr>
        </p:nvGraphicFramePr>
        <p:xfrm>
          <a:off x="806774" y="1060450"/>
          <a:ext cx="4716925" cy="1122587"/>
        </p:xfrm>
        <a:graphic>
          <a:graphicData uri="http://schemas.openxmlformats.org/presentationml/2006/ole">
            <mc:AlternateContent xmlns:mc="http://schemas.openxmlformats.org/markup-compatibility/2006">
              <mc:Choice xmlns:v="urn:schemas-microsoft-com:vml" Requires="v">
                <p:oleObj spid="_x0000_s12357" name="Visio" r:id="rId4" imgW="4362282" imgH="1057104" progId="Visio.Drawing.15">
                  <p:embed/>
                </p:oleObj>
              </mc:Choice>
              <mc:Fallback>
                <p:oleObj name="Visio" r:id="rId4" imgW="4362282" imgH="105710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774" y="1060450"/>
                        <a:ext cx="4716925" cy="1122587"/>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52855750"/>
              </p:ext>
            </p:extLst>
          </p:nvPr>
        </p:nvGraphicFramePr>
        <p:xfrm>
          <a:off x="704850" y="2470150"/>
          <a:ext cx="1543050" cy="438150"/>
        </p:xfrm>
        <a:graphic>
          <a:graphicData uri="http://schemas.openxmlformats.org/presentationml/2006/ole">
            <mc:AlternateContent xmlns:mc="http://schemas.openxmlformats.org/markup-compatibility/2006">
              <mc:Choice xmlns:v="urn:schemas-microsoft-com:vml" Requires="v">
                <p:oleObj spid="_x0000_s12358" name="Equation" r:id="rId6" imgW="1511300" imgH="431800" progId="Equation.DSMT4">
                  <p:embed/>
                </p:oleObj>
              </mc:Choice>
              <mc:Fallback>
                <p:oleObj name="Equation" r:id="rId6" imgW="1511300" imgH="431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850" y="2470150"/>
                        <a:ext cx="15430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066203866"/>
              </p:ext>
            </p:extLst>
          </p:nvPr>
        </p:nvGraphicFramePr>
        <p:xfrm>
          <a:off x="704850" y="3060921"/>
          <a:ext cx="1609725" cy="790575"/>
        </p:xfrm>
        <a:graphic>
          <a:graphicData uri="http://schemas.openxmlformats.org/presentationml/2006/ole">
            <mc:AlternateContent xmlns:mc="http://schemas.openxmlformats.org/markup-compatibility/2006">
              <mc:Choice xmlns:v="urn:schemas-microsoft-com:vml" Requires="v">
                <p:oleObj spid="_x0000_s12359" name="Equation" r:id="rId8" imgW="1638300" imgH="787400" progId="Equation.DSMT4">
                  <p:embed/>
                </p:oleObj>
              </mc:Choice>
              <mc:Fallback>
                <p:oleObj name="Equation" r:id="rId8" imgW="1638300" imgH="7874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50" y="3060921"/>
                        <a:ext cx="1609725"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43761149"/>
              </p:ext>
            </p:extLst>
          </p:nvPr>
        </p:nvGraphicFramePr>
        <p:xfrm>
          <a:off x="3635700" y="2535010"/>
          <a:ext cx="2047875" cy="1104900"/>
        </p:xfrm>
        <a:graphic>
          <a:graphicData uri="http://schemas.openxmlformats.org/presentationml/2006/ole">
            <mc:AlternateContent xmlns:mc="http://schemas.openxmlformats.org/markup-compatibility/2006">
              <mc:Choice xmlns:v="urn:schemas-microsoft-com:vml" Requires="v">
                <p:oleObj spid="_x0000_s12360" name="Equation" r:id="rId10" imgW="2044700" imgH="1143000" progId="Equation.DSMT4">
                  <p:embed/>
                </p:oleObj>
              </mc:Choice>
              <mc:Fallback>
                <p:oleObj name="Equation" r:id="rId10" imgW="2044700" imgH="11430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35700" y="2535010"/>
                        <a:ext cx="2047875"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右箭头 18"/>
          <p:cNvSpPr/>
          <p:nvPr/>
        </p:nvSpPr>
        <p:spPr>
          <a:xfrm>
            <a:off x="2506662" y="3060921"/>
            <a:ext cx="936950" cy="1028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90394" y="2772452"/>
            <a:ext cx="902811" cy="307777"/>
          </a:xfrm>
          <a:prstGeom prst="rect">
            <a:avLst/>
          </a:prstGeom>
          <a:noFill/>
        </p:spPr>
        <p:txBody>
          <a:bodyPr wrap="none" rtlCol="0">
            <a:spAutoFit/>
          </a:bodyPr>
          <a:lstStyle/>
          <a:p>
            <a:r>
              <a:rPr lang="zh-CN" altLang="en-US" sz="1400" dirty="0" smtClean="0"/>
              <a:t>量化因子</a:t>
            </a:r>
            <a:endParaRPr lang="zh-CN" altLang="en-US" sz="1400" dirty="0"/>
          </a:p>
        </p:txBody>
      </p:sp>
    </p:spTree>
    <p:extLst>
      <p:ext uri="{BB962C8B-B14F-4D97-AF65-F5344CB8AC3E}">
        <p14:creationId xmlns:p14="http://schemas.microsoft.com/office/powerpoint/2010/main" val="336050821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4" name="图片 13" descr="输入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851" y="860856"/>
            <a:ext cx="3033949" cy="1257433"/>
          </a:xfrm>
          <a:prstGeom prst="rect">
            <a:avLst/>
          </a:prstGeom>
          <a:noFill/>
          <a:ln>
            <a:noFill/>
          </a:ln>
        </p:spPr>
      </p:pic>
      <p:pic>
        <p:nvPicPr>
          <p:cNvPr id="15" name="图片 14" descr="输出"/>
          <p:cNvPicPr/>
          <p:nvPr/>
        </p:nvPicPr>
        <p:blipFill>
          <a:blip r:embed="rId4">
            <a:extLst>
              <a:ext uri="{28A0092B-C50C-407E-A947-70E740481C1C}">
                <a14:useLocalDpi xmlns:a14="http://schemas.microsoft.com/office/drawing/2010/main" val="0"/>
              </a:ext>
            </a:extLst>
          </a:blip>
          <a:srcRect/>
          <a:stretch>
            <a:fillRect/>
          </a:stretch>
        </p:blipFill>
        <p:spPr bwMode="auto">
          <a:xfrm>
            <a:off x="3426150" y="860856"/>
            <a:ext cx="3050850" cy="1296723"/>
          </a:xfrm>
          <a:prstGeom prst="rect">
            <a:avLst/>
          </a:prstGeom>
          <a:noFill/>
          <a:ln>
            <a:noFill/>
          </a:ln>
        </p:spPr>
      </p:pic>
      <p:pic>
        <p:nvPicPr>
          <p:cNvPr id="4" name="图片 3"/>
          <p:cNvPicPr>
            <a:picLocks noChangeAspect="1"/>
          </p:cNvPicPr>
          <p:nvPr/>
        </p:nvPicPr>
        <p:blipFill>
          <a:blip r:embed="rId5"/>
          <a:stretch>
            <a:fillRect/>
          </a:stretch>
        </p:blipFill>
        <p:spPr>
          <a:xfrm>
            <a:off x="725279" y="2911822"/>
            <a:ext cx="5401742" cy="2549924"/>
          </a:xfrm>
          <a:prstGeom prst="rect">
            <a:avLst/>
          </a:prstGeom>
        </p:spPr>
      </p:pic>
      <p:sp>
        <p:nvSpPr>
          <p:cNvPr id="5" name="矩形 4"/>
          <p:cNvSpPr/>
          <p:nvPr/>
        </p:nvSpPr>
        <p:spPr>
          <a:xfrm>
            <a:off x="4230865" y="2175254"/>
            <a:ext cx="1441420"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输</a:t>
            </a:r>
            <a:r>
              <a:rPr lang="zh-CN" altLang="en-US" sz="1400" dirty="0">
                <a:latin typeface="Times New Roman" panose="02020603050405020304" pitchFamily="18" charset="0"/>
                <a:cs typeface="Times New Roman" panose="02020603050405020304" pitchFamily="18" charset="0"/>
              </a:rPr>
              <a:t>出</a:t>
            </a:r>
            <a:r>
              <a:rPr lang="zh-CN" altLang="zh-CN" sz="1400" dirty="0" smtClean="0">
                <a:latin typeface="Times New Roman" panose="02020603050405020304" pitchFamily="18" charset="0"/>
                <a:cs typeface="Times New Roman" panose="02020603050405020304" pitchFamily="18" charset="0"/>
              </a:rPr>
              <a:t>隶属</a:t>
            </a:r>
            <a:r>
              <a:rPr lang="zh-CN" altLang="zh-CN" sz="1400" dirty="0">
                <a:latin typeface="Times New Roman" panose="02020603050405020304" pitchFamily="18" charset="0"/>
                <a:cs typeface="Times New Roman" panose="02020603050405020304" pitchFamily="18" charset="0"/>
              </a:rPr>
              <a:t>度函数</a:t>
            </a:r>
            <a:endParaRPr lang="zh-CN" altLang="en-US" sz="1400" dirty="0"/>
          </a:p>
        </p:txBody>
      </p:sp>
      <p:sp>
        <p:nvSpPr>
          <p:cNvPr id="21" name="矩形 20"/>
          <p:cNvSpPr/>
          <p:nvPr/>
        </p:nvSpPr>
        <p:spPr>
          <a:xfrm>
            <a:off x="1167665" y="2172458"/>
            <a:ext cx="1441420"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输入隶属度函数</a:t>
            </a:r>
            <a:endParaRPr lang="zh-CN" altLang="en-US" sz="1400" dirty="0"/>
          </a:p>
        </p:txBody>
      </p:sp>
      <p:sp>
        <p:nvSpPr>
          <p:cNvPr id="22" name="矩形 21"/>
          <p:cNvSpPr/>
          <p:nvPr/>
        </p:nvSpPr>
        <p:spPr>
          <a:xfrm>
            <a:off x="2789445" y="2564755"/>
            <a:ext cx="1082348" cy="307777"/>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模糊规则表</a:t>
            </a:r>
            <a:endParaRPr lang="zh-CN" altLang="en-US" sz="1400" dirty="0"/>
          </a:p>
        </p:txBody>
      </p:sp>
    </p:spTree>
    <p:extLst>
      <p:ext uri="{BB962C8B-B14F-4D97-AF65-F5344CB8AC3E}">
        <p14:creationId xmlns:p14="http://schemas.microsoft.com/office/powerpoint/2010/main" val="359511115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41510" y="799189"/>
            <a:ext cx="1882287" cy="631005"/>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数控系统中的实现</a:t>
              </a:r>
              <a:endParaRPr lang="zh-CN" altLang="en-US" sz="1400" b="1" dirty="0">
                <a:solidFill>
                  <a:srgbClr val="1A3F6C"/>
                </a:solidFill>
                <a:latin typeface="微软雅黑" pitchFamily="34" charset="-122"/>
                <a:ea typeface="微软雅黑" pitchFamily="34" charset="-122"/>
              </a:endParaRPr>
            </a:p>
          </p:txBody>
        </p:sp>
      </p:grpSp>
      <p:pic>
        <p:nvPicPr>
          <p:cNvPr id="2" name="图片 1"/>
          <p:cNvPicPr>
            <a:picLocks noChangeAspect="1"/>
          </p:cNvPicPr>
          <p:nvPr/>
        </p:nvPicPr>
        <p:blipFill>
          <a:blip r:embed="rId4"/>
          <a:stretch>
            <a:fillRect/>
          </a:stretch>
        </p:blipFill>
        <p:spPr>
          <a:xfrm>
            <a:off x="181463" y="1549132"/>
            <a:ext cx="2879378" cy="2863700"/>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4275728838"/>
              </p:ext>
            </p:extLst>
          </p:nvPr>
        </p:nvGraphicFramePr>
        <p:xfrm>
          <a:off x="3123478" y="-53554"/>
          <a:ext cx="3551320" cy="5197054"/>
        </p:xfrm>
        <a:graphic>
          <a:graphicData uri="http://schemas.openxmlformats.org/presentationml/2006/ole">
            <mc:AlternateContent xmlns:mc="http://schemas.openxmlformats.org/markup-compatibility/2006">
              <mc:Choice xmlns:v="urn:schemas-microsoft-com:vml" Requires="v">
                <p:oleObj spid="_x0000_s11283" name="Visio" r:id="rId5" imgW="4086237" imgH="5962622" progId="Visio.Drawing.15">
                  <p:embed/>
                </p:oleObj>
              </mc:Choice>
              <mc:Fallback>
                <p:oleObj name="Visio" r:id="rId5" imgW="4086237" imgH="5962622" progId="Visio.Drawing.15">
                  <p:embed/>
                  <p:pic>
                    <p:nvPicPr>
                      <p:cNvPr id="0" name=""/>
                      <p:cNvPicPr>
                        <a:picLocks noChangeAspect="1" noChangeArrowheads="1"/>
                      </p:cNvPicPr>
                      <p:nvPr/>
                    </p:nvPicPr>
                    <p:blipFill>
                      <a:blip r:embed="rId6"/>
                      <a:srcRect/>
                      <a:stretch>
                        <a:fillRect/>
                      </a:stretch>
                    </p:blipFill>
                    <p:spPr bwMode="auto">
                      <a:xfrm>
                        <a:off x="3123478" y="-53554"/>
                        <a:ext cx="3551320" cy="5197054"/>
                      </a:xfrm>
                      <a:prstGeom prst="rect">
                        <a:avLst/>
                      </a:prstGeom>
                      <a:noFill/>
                    </p:spPr>
                  </p:pic>
                </p:oleObj>
              </mc:Fallback>
            </mc:AlternateContent>
          </a:graphicData>
        </a:graphic>
      </p:graphicFrame>
      <p:pic>
        <p:nvPicPr>
          <p:cNvPr id="4" name="图片 3"/>
          <p:cNvPicPr>
            <a:picLocks noChangeAspect="1"/>
          </p:cNvPicPr>
          <p:nvPr/>
        </p:nvPicPr>
        <p:blipFill>
          <a:blip r:embed="rId7"/>
          <a:stretch>
            <a:fillRect/>
          </a:stretch>
        </p:blipFill>
        <p:spPr>
          <a:xfrm>
            <a:off x="443540" y="2262995"/>
            <a:ext cx="4298949" cy="1978695"/>
          </a:xfrm>
          <a:prstGeom prst="rect">
            <a:avLst/>
          </a:prstGeom>
        </p:spPr>
      </p:pic>
    </p:spTree>
    <p:extLst>
      <p:ext uri="{BB962C8B-B14F-4D97-AF65-F5344CB8AC3E}">
        <p14:creationId xmlns:p14="http://schemas.microsoft.com/office/powerpoint/2010/main" val="117477709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1600"/>
                            </p:stCondLst>
                            <p:childTnLst>
                              <p:par>
                                <p:cTn id="30" presetID="52" presetClass="entr" presetSubtype="0"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Scale>
                                      <p:cBhvr>
                                        <p:cTn id="32" dur="5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500" decel="50000" fill="hold">
                                          <p:stCondLst>
                                            <p:cond delay="0"/>
                                          </p:stCondLst>
                                        </p:cTn>
                                        <p:tgtEl>
                                          <p:spTgt spid="40"/>
                                        </p:tgtEl>
                                        <p:attrNameLst>
                                          <p:attrName>ppt_x</p:attrName>
                                          <p:attrName>ppt_y</p:attrName>
                                        </p:attrNameLst>
                                      </p:cBhvr>
                                    </p:animMotion>
                                    <p:animEffect transition="in" filter="fad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a:off x="37871" y="624114"/>
            <a:ext cx="678225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355572" y="1180444"/>
            <a:ext cx="2153155" cy="461665"/>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 RESEARCH MENTALITY </a:t>
            </a:r>
          </a:p>
          <a:p>
            <a:pPr algn="ctr"/>
            <a:r>
              <a:rPr lang="en-US" altLang="zh-CN" sz="1200" dirty="0">
                <a:solidFill>
                  <a:srgbClr val="1A3F6C"/>
                </a:solidFill>
                <a:latin typeface="Kozuka Gothic Pro R" pitchFamily="34" charset="-128"/>
                <a:ea typeface="Kozuka Gothic Pro R" pitchFamily="34" charset="-128"/>
              </a:rPr>
              <a:t>AND THE PROCESS</a:t>
            </a:r>
            <a:endParaRPr lang="zh-CN" altLang="en-US" sz="1200" dirty="0">
              <a:solidFill>
                <a:srgbClr val="1A3F6C"/>
              </a:solidFill>
              <a:latin typeface="Kozuka Gothic Pro R" pitchFamily="34" charset="-128"/>
              <a:ea typeface="Kozuka Gothic Pro R" pitchFamily="34" charset="-128"/>
            </a:endParaRPr>
          </a:p>
        </p:txBody>
      </p:sp>
      <p:sp>
        <p:nvSpPr>
          <p:cNvPr id="105" name="椭圆 104"/>
          <p:cNvSpPr/>
          <p:nvPr/>
        </p:nvSpPr>
        <p:spPr>
          <a:xfrm>
            <a:off x="109009"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371086" y="206330"/>
            <a:ext cx="1069524"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主目录</a:t>
            </a:r>
          </a:p>
        </p:txBody>
      </p:sp>
      <p:sp>
        <p:nvSpPr>
          <p:cNvPr id="107" name="TextBox 106"/>
          <p:cNvSpPr txBox="1"/>
          <p:nvPr/>
        </p:nvSpPr>
        <p:spPr>
          <a:xfrm>
            <a:off x="1622214" y="267886"/>
            <a:ext cx="1213794"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CONTENTS</a:t>
            </a:r>
            <a:endParaRPr lang="zh-CN" altLang="en-US" sz="1600" dirty="0">
              <a:solidFill>
                <a:srgbClr val="1A3F6C"/>
              </a:solidFill>
              <a:latin typeface="Kozuka Gothic Pro R" pitchFamily="34" charset="-128"/>
              <a:ea typeface="Kozuka Gothic Pro R" pitchFamily="34" charset="-128"/>
            </a:endParaRPr>
          </a:p>
        </p:txBody>
      </p:sp>
      <p:cxnSp>
        <p:nvCxnSpPr>
          <p:cNvPr id="108" name="直接连接符 107"/>
          <p:cNvCxnSpPr/>
          <p:nvPr/>
        </p:nvCxnSpPr>
        <p:spPr>
          <a:xfrm>
            <a:off x="1488240"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598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374050"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1448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2859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4270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5412147"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4" name="TextBox 143"/>
          <p:cNvSpPr txBox="1"/>
          <p:nvPr/>
        </p:nvSpPr>
        <p:spPr>
          <a:xfrm>
            <a:off x="234010" y="880446"/>
            <a:ext cx="1800493"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课题背景及内容</a:t>
            </a:r>
          </a:p>
        </p:txBody>
      </p:sp>
      <p:sp>
        <p:nvSpPr>
          <p:cNvPr id="145" name="TextBox 144"/>
          <p:cNvSpPr txBox="1"/>
          <p:nvPr/>
        </p:nvSpPr>
        <p:spPr>
          <a:xfrm>
            <a:off x="835481" y="4128385"/>
            <a:ext cx="2262158"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课题现状及发展情况</a:t>
            </a:r>
          </a:p>
        </p:txBody>
      </p:sp>
      <p:sp>
        <p:nvSpPr>
          <p:cNvPr id="146" name="TextBox 145"/>
          <p:cNvSpPr txBox="1"/>
          <p:nvPr/>
        </p:nvSpPr>
        <p:spPr>
          <a:xfrm>
            <a:off x="2519755" y="880446"/>
            <a:ext cx="1800493"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研究思路及过程</a:t>
            </a:r>
          </a:p>
        </p:txBody>
      </p:sp>
      <p:sp>
        <p:nvSpPr>
          <p:cNvPr id="147" name="TextBox 146"/>
          <p:cNvSpPr txBox="1"/>
          <p:nvPr/>
        </p:nvSpPr>
        <p:spPr>
          <a:xfrm>
            <a:off x="4076304" y="4128070"/>
            <a:ext cx="2262158"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实验对比与加工效果</a:t>
            </a:r>
          </a:p>
        </p:txBody>
      </p:sp>
      <p:sp>
        <p:nvSpPr>
          <p:cNvPr id="148" name="TextBox 147"/>
          <p:cNvSpPr txBox="1"/>
          <p:nvPr/>
        </p:nvSpPr>
        <p:spPr>
          <a:xfrm>
            <a:off x="5148650" y="880446"/>
            <a:ext cx="1338828"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总结与展望</a:t>
            </a:r>
          </a:p>
        </p:txBody>
      </p:sp>
      <p:sp>
        <p:nvSpPr>
          <p:cNvPr id="149" name="TextBox 148"/>
          <p:cNvSpPr txBox="1"/>
          <p:nvPr/>
        </p:nvSpPr>
        <p:spPr>
          <a:xfrm>
            <a:off x="48682" y="1165931"/>
            <a:ext cx="2231701" cy="461665"/>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 BACKGROUND OF </a:t>
            </a:r>
          </a:p>
          <a:p>
            <a:pPr algn="ctr"/>
            <a:r>
              <a:rPr lang="en-US" altLang="zh-CN" sz="1200" dirty="0">
                <a:solidFill>
                  <a:srgbClr val="1A3F6C"/>
                </a:solidFill>
                <a:latin typeface="Kozuka Gothic Pro R" pitchFamily="34" charset="-128"/>
                <a:ea typeface="Kozuka Gothic Pro R" pitchFamily="34" charset="-128"/>
              </a:rPr>
              <a:t>THE SUBJECT AND CONTENT</a:t>
            </a:r>
            <a:endParaRPr lang="zh-CN" altLang="en-US" sz="1200" dirty="0">
              <a:solidFill>
                <a:srgbClr val="1A3F6C"/>
              </a:solidFill>
              <a:latin typeface="Kozuka Gothic Pro R" pitchFamily="34" charset="-128"/>
              <a:ea typeface="Kozuka Gothic Pro R" pitchFamily="34" charset="-128"/>
            </a:endParaRPr>
          </a:p>
        </p:txBody>
      </p:sp>
      <p:sp>
        <p:nvSpPr>
          <p:cNvPr id="150" name="TextBox 149"/>
          <p:cNvSpPr txBox="1"/>
          <p:nvPr/>
        </p:nvSpPr>
        <p:spPr>
          <a:xfrm>
            <a:off x="910230" y="4445123"/>
            <a:ext cx="2173993" cy="461665"/>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PRESENT SITUATION AND </a:t>
            </a:r>
          </a:p>
          <a:p>
            <a:pPr algn="ctr"/>
            <a:r>
              <a:rPr lang="en-US" altLang="zh-CN" sz="1200" dirty="0">
                <a:solidFill>
                  <a:srgbClr val="1A3F6C"/>
                </a:solidFill>
                <a:latin typeface="Kozuka Gothic Pro R" pitchFamily="34" charset="-128"/>
                <a:ea typeface="Kozuka Gothic Pro R" pitchFamily="34" charset="-128"/>
              </a:rPr>
              <a:t>DEVELOPMENT OF SUBJECT</a:t>
            </a:r>
            <a:endParaRPr lang="zh-CN" altLang="en-US" sz="1200" dirty="0">
              <a:solidFill>
                <a:srgbClr val="1A3F6C"/>
              </a:solidFill>
              <a:latin typeface="Kozuka Gothic Pro R" pitchFamily="34" charset="-128"/>
              <a:ea typeface="Kozuka Gothic Pro R" pitchFamily="34" charset="-128"/>
            </a:endParaRPr>
          </a:p>
        </p:txBody>
      </p:sp>
      <p:sp>
        <p:nvSpPr>
          <p:cNvPr id="151" name="TextBox 150"/>
          <p:cNvSpPr txBox="1"/>
          <p:nvPr/>
        </p:nvSpPr>
        <p:spPr>
          <a:xfrm>
            <a:off x="4107000" y="4417979"/>
            <a:ext cx="1598516" cy="461665"/>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 RESULTS OF </a:t>
            </a:r>
          </a:p>
          <a:p>
            <a:pPr algn="ctr"/>
            <a:r>
              <a:rPr lang="en-US" altLang="zh-CN" sz="1200" dirty="0">
                <a:solidFill>
                  <a:srgbClr val="1A3F6C"/>
                </a:solidFill>
                <a:latin typeface="Kozuka Gothic Pro R" pitchFamily="34" charset="-128"/>
                <a:ea typeface="Kozuka Gothic Pro R" pitchFamily="34" charset="-128"/>
              </a:rPr>
              <a:t>EXPRIMENTAL DATA</a:t>
            </a:r>
            <a:endParaRPr lang="zh-CN" altLang="en-US" sz="1200" dirty="0">
              <a:solidFill>
                <a:srgbClr val="1A3F6C"/>
              </a:solidFill>
              <a:latin typeface="Kozuka Gothic Pro R" pitchFamily="34" charset="-128"/>
              <a:ea typeface="Kozuka Gothic Pro R" pitchFamily="34" charset="-128"/>
            </a:endParaRPr>
          </a:p>
        </p:txBody>
      </p:sp>
      <p:sp>
        <p:nvSpPr>
          <p:cNvPr id="152" name="TextBox 151"/>
          <p:cNvSpPr txBox="1"/>
          <p:nvPr/>
        </p:nvSpPr>
        <p:spPr>
          <a:xfrm>
            <a:off x="5426405" y="1171179"/>
            <a:ext cx="1271502" cy="461665"/>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SOLUTIONS </a:t>
            </a:r>
          </a:p>
          <a:p>
            <a:pPr algn="ctr"/>
            <a:r>
              <a:rPr lang="en-US" altLang="zh-CN" sz="1200" dirty="0">
                <a:solidFill>
                  <a:srgbClr val="1A3F6C"/>
                </a:solidFill>
                <a:latin typeface="Kozuka Gothic Pro R" pitchFamily="34" charset="-128"/>
                <a:ea typeface="Kozuka Gothic Pro R" pitchFamily="34" charset="-128"/>
              </a:rPr>
              <a:t>AND SUMMARY</a:t>
            </a:r>
            <a:endParaRPr lang="zh-CN" altLang="en-US" sz="1200" dirty="0">
              <a:solidFill>
                <a:srgbClr val="1A3F6C"/>
              </a:solidFill>
              <a:latin typeface="Kozuka Gothic Pro R" pitchFamily="34" charset="-128"/>
              <a:ea typeface="Kozuka Gothic Pro R" pitchFamily="34" charset="-128"/>
            </a:endParaRPr>
          </a:p>
        </p:txBody>
      </p:sp>
      <p:sp>
        <p:nvSpPr>
          <p:cNvPr id="153" name="TextBox 152"/>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5"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6585595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p:tgtEl>
                                          <p:spTgt spid="106"/>
                                        </p:tgtEl>
                                        <p:attrNameLst>
                                          <p:attrName>ppt_x</p:attrName>
                                        </p:attrNameLst>
                                      </p:cBhvr>
                                      <p:tavLst>
                                        <p:tav tm="0">
                                          <p:val>
                                            <p:strVal val="#ppt_x-#ppt_w*1.125000"/>
                                          </p:val>
                                        </p:tav>
                                        <p:tav tm="100000">
                                          <p:val>
                                            <p:strVal val="#ppt_x"/>
                                          </p:val>
                                        </p:tav>
                                      </p:tavLst>
                                    </p:anim>
                                    <p:animEffect transition="in" filter="wipe(right)">
                                      <p:cBhvr>
                                        <p:cTn id="16" dur="500"/>
                                        <p:tgtEl>
                                          <p:spTgt spid="106"/>
                                        </p:tgtEl>
                                      </p:cBhvr>
                                    </p:animEffect>
                                  </p:childTnLst>
                                </p:cTn>
                              </p:par>
                              <p:par>
                                <p:cTn id="17" presetID="1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p:tgtEl>
                                          <p:spTgt spid="108"/>
                                        </p:tgtEl>
                                        <p:attrNameLst>
                                          <p:attrName>ppt_x</p:attrName>
                                        </p:attrNameLst>
                                      </p:cBhvr>
                                      <p:tavLst>
                                        <p:tav tm="0">
                                          <p:val>
                                            <p:strVal val="#ppt_x-#ppt_w*1.125000"/>
                                          </p:val>
                                        </p:tav>
                                        <p:tav tm="100000">
                                          <p:val>
                                            <p:strVal val="#ppt_x"/>
                                          </p:val>
                                        </p:tav>
                                      </p:tavLst>
                                    </p:anim>
                                    <p:animEffect transition="in" filter="wipe(right)">
                                      <p:cBhvr>
                                        <p:cTn id="20" dur="500"/>
                                        <p:tgtEl>
                                          <p:spTgt spid="10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p:tgtEl>
                                          <p:spTgt spid="107"/>
                                        </p:tgtEl>
                                        <p:attrNameLst>
                                          <p:attrName>ppt_x</p:attrName>
                                        </p:attrNameLst>
                                      </p:cBhvr>
                                      <p:tavLst>
                                        <p:tav tm="0">
                                          <p:val>
                                            <p:strVal val="#ppt_x-#ppt_w*1.125000"/>
                                          </p:val>
                                        </p:tav>
                                        <p:tav tm="100000">
                                          <p:val>
                                            <p:strVal val="#ppt_x"/>
                                          </p:val>
                                        </p:tav>
                                      </p:tavLst>
                                    </p:anim>
                                    <p:animEffect transition="in" filter="wipe(right)">
                                      <p:cBhvr>
                                        <p:cTn id="24" dur="500"/>
                                        <p:tgtEl>
                                          <p:spTgt spid="107"/>
                                        </p:tgtEl>
                                      </p:cBhvr>
                                    </p:animEffect>
                                  </p:childTnLst>
                                </p:cTn>
                              </p:par>
                            </p:childTnLst>
                          </p:cTn>
                        </p:par>
                        <p:par>
                          <p:cTn id="25" fill="hold">
                            <p:stCondLst>
                              <p:cond delay="110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par>
                          <p:cTn id="31" fill="hold">
                            <p:stCondLst>
                              <p:cond delay="1600"/>
                            </p:stCondLst>
                            <p:childTnLst>
                              <p:par>
                                <p:cTn id="32" presetID="22" presetClass="entr" presetSubtype="8"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3000"/>
                                        <p:tgtEl>
                                          <p:spTgt spid="3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49"/>
                                        </p:tgtEl>
                                        <p:attrNameLst>
                                          <p:attrName>style.visibility</p:attrName>
                                        </p:attrNameLst>
                                      </p:cBhvr>
                                      <p:to>
                                        <p:strVal val="visible"/>
                                      </p:to>
                                    </p:set>
                                    <p:anim calcmode="lin" valueType="num">
                                      <p:cBhvr additive="base">
                                        <p:cTn id="37" dur="500"/>
                                        <p:tgtEl>
                                          <p:spTgt spid="149"/>
                                        </p:tgtEl>
                                        <p:attrNameLst>
                                          <p:attrName>ppt_y</p:attrName>
                                        </p:attrNameLst>
                                      </p:cBhvr>
                                      <p:tavLst>
                                        <p:tav tm="0">
                                          <p:val>
                                            <p:strVal val="#ppt_y+#ppt_h*1.125000"/>
                                          </p:val>
                                        </p:tav>
                                        <p:tav tm="100000">
                                          <p:val>
                                            <p:strVal val="#ppt_y"/>
                                          </p:val>
                                        </p:tav>
                                      </p:tavLst>
                                    </p:anim>
                                    <p:animEffect transition="in" filter="wipe(up)">
                                      <p:cBhvr>
                                        <p:cTn id="38" dur="500"/>
                                        <p:tgtEl>
                                          <p:spTgt spid="149"/>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 calcmode="lin" valueType="num">
                                      <p:cBhvr additive="base">
                                        <p:cTn id="41" dur="500"/>
                                        <p:tgtEl>
                                          <p:spTgt spid="144"/>
                                        </p:tgtEl>
                                        <p:attrNameLst>
                                          <p:attrName>ppt_y</p:attrName>
                                        </p:attrNameLst>
                                      </p:cBhvr>
                                      <p:tavLst>
                                        <p:tav tm="0">
                                          <p:val>
                                            <p:strVal val="#ppt_y+#ppt_h*1.125000"/>
                                          </p:val>
                                        </p:tav>
                                        <p:tav tm="100000">
                                          <p:val>
                                            <p:strVal val="#ppt_y"/>
                                          </p:val>
                                        </p:tav>
                                      </p:tavLst>
                                    </p:anim>
                                    <p:animEffect transition="in" filter="wipe(up)">
                                      <p:cBhvr>
                                        <p:cTn id="42" dur="500"/>
                                        <p:tgtEl>
                                          <p:spTgt spid="144"/>
                                        </p:tgtEl>
                                      </p:cBhvr>
                                    </p:animEffect>
                                  </p:childTnLst>
                                </p:cTn>
                              </p:par>
                              <p:par>
                                <p:cTn id="43" presetID="53" presetClass="entr" presetSubtype="16" fill="hold" nodeType="withEffect">
                                  <p:stCondLst>
                                    <p:cond delay="80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ppt_w</p:attrName>
                                        </p:attrNameLst>
                                      </p:cBhvr>
                                      <p:tavLst>
                                        <p:tav tm="0">
                                          <p:val>
                                            <p:fltVal val="0"/>
                                          </p:val>
                                        </p:tav>
                                        <p:tav tm="100000">
                                          <p:val>
                                            <p:strVal val="#ppt_w"/>
                                          </p:val>
                                        </p:tav>
                                      </p:tavLst>
                                    </p:anim>
                                    <p:anim calcmode="lin" valueType="num">
                                      <p:cBhvr>
                                        <p:cTn id="46" dur="500" fill="hold"/>
                                        <p:tgtEl>
                                          <p:spTgt spid="30"/>
                                        </p:tgtEl>
                                        <p:attrNameLst>
                                          <p:attrName>ppt_h</p:attrName>
                                        </p:attrNameLst>
                                      </p:cBhvr>
                                      <p:tavLst>
                                        <p:tav tm="0">
                                          <p:val>
                                            <p:fltVal val="0"/>
                                          </p:val>
                                        </p:tav>
                                        <p:tav tm="100000">
                                          <p:val>
                                            <p:strVal val="#ppt_h"/>
                                          </p:val>
                                        </p:tav>
                                      </p:tavLst>
                                    </p:anim>
                                    <p:animEffect transition="in" filter="fade">
                                      <p:cBhvr>
                                        <p:cTn id="47" dur="500"/>
                                        <p:tgtEl>
                                          <p:spTgt spid="30"/>
                                        </p:tgtEl>
                                      </p:cBhvr>
                                    </p:animEffect>
                                  </p:childTnLst>
                                </p:cTn>
                              </p:par>
                              <p:par>
                                <p:cTn id="48" presetID="12" presetClass="entr" presetSubtype="1" fill="hold" grpId="0" nodeType="withEffect">
                                  <p:stCondLst>
                                    <p:cond delay="1300"/>
                                  </p:stCondLst>
                                  <p:childTnLst>
                                    <p:set>
                                      <p:cBhvr>
                                        <p:cTn id="49" dur="1" fill="hold">
                                          <p:stCondLst>
                                            <p:cond delay="0"/>
                                          </p:stCondLst>
                                        </p:cTn>
                                        <p:tgtEl>
                                          <p:spTgt spid="145"/>
                                        </p:tgtEl>
                                        <p:attrNameLst>
                                          <p:attrName>style.visibility</p:attrName>
                                        </p:attrNameLst>
                                      </p:cBhvr>
                                      <p:to>
                                        <p:strVal val="visible"/>
                                      </p:to>
                                    </p:set>
                                    <p:anim calcmode="lin" valueType="num">
                                      <p:cBhvr additive="base">
                                        <p:cTn id="50" dur="500"/>
                                        <p:tgtEl>
                                          <p:spTgt spid="145"/>
                                        </p:tgtEl>
                                        <p:attrNameLst>
                                          <p:attrName>ppt_y</p:attrName>
                                        </p:attrNameLst>
                                      </p:cBhvr>
                                      <p:tavLst>
                                        <p:tav tm="0">
                                          <p:val>
                                            <p:strVal val="#ppt_y-#ppt_h*1.125000"/>
                                          </p:val>
                                        </p:tav>
                                        <p:tav tm="100000">
                                          <p:val>
                                            <p:strVal val="#ppt_y"/>
                                          </p:val>
                                        </p:tav>
                                      </p:tavLst>
                                    </p:anim>
                                    <p:animEffect transition="in" filter="wipe(down)">
                                      <p:cBhvr>
                                        <p:cTn id="51" dur="500"/>
                                        <p:tgtEl>
                                          <p:spTgt spid="145"/>
                                        </p:tgtEl>
                                      </p:cBhvr>
                                    </p:animEffect>
                                  </p:childTnLst>
                                </p:cTn>
                              </p:par>
                              <p:par>
                                <p:cTn id="52" presetID="12" presetClass="entr" presetSubtype="1" fill="hold" grpId="0" nodeType="withEffect">
                                  <p:stCondLst>
                                    <p:cond delay="1300"/>
                                  </p:stCondLst>
                                  <p:childTnLst>
                                    <p:set>
                                      <p:cBhvr>
                                        <p:cTn id="53" dur="1" fill="hold">
                                          <p:stCondLst>
                                            <p:cond delay="0"/>
                                          </p:stCondLst>
                                        </p:cTn>
                                        <p:tgtEl>
                                          <p:spTgt spid="150"/>
                                        </p:tgtEl>
                                        <p:attrNameLst>
                                          <p:attrName>style.visibility</p:attrName>
                                        </p:attrNameLst>
                                      </p:cBhvr>
                                      <p:to>
                                        <p:strVal val="visible"/>
                                      </p:to>
                                    </p:set>
                                    <p:anim calcmode="lin" valueType="num">
                                      <p:cBhvr additive="base">
                                        <p:cTn id="54" dur="500"/>
                                        <p:tgtEl>
                                          <p:spTgt spid="150"/>
                                        </p:tgtEl>
                                        <p:attrNameLst>
                                          <p:attrName>ppt_y</p:attrName>
                                        </p:attrNameLst>
                                      </p:cBhvr>
                                      <p:tavLst>
                                        <p:tav tm="0">
                                          <p:val>
                                            <p:strVal val="#ppt_y-#ppt_h*1.125000"/>
                                          </p:val>
                                        </p:tav>
                                        <p:tav tm="100000">
                                          <p:val>
                                            <p:strVal val="#ppt_y"/>
                                          </p:val>
                                        </p:tav>
                                      </p:tavLst>
                                    </p:anim>
                                    <p:animEffect transition="in" filter="wipe(down)">
                                      <p:cBhvr>
                                        <p:cTn id="55" dur="500"/>
                                        <p:tgtEl>
                                          <p:spTgt spid="150"/>
                                        </p:tgtEl>
                                      </p:cBhvr>
                                    </p:animEffect>
                                  </p:childTnLst>
                                </p:cTn>
                              </p:par>
                              <p:par>
                                <p:cTn id="56" presetID="53" presetClass="entr" presetSubtype="16" fill="hold" nodeType="withEffect">
                                  <p:stCondLst>
                                    <p:cond delay="140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fltVal val="0"/>
                                          </p:val>
                                        </p:tav>
                                        <p:tav tm="100000">
                                          <p:val>
                                            <p:strVal val="#ppt_h"/>
                                          </p:val>
                                        </p:tav>
                                      </p:tavLst>
                                    </p:anim>
                                    <p:animEffect transition="in" filter="fade">
                                      <p:cBhvr>
                                        <p:cTn id="60" dur="500"/>
                                        <p:tgtEl>
                                          <p:spTgt spid="31"/>
                                        </p:tgtEl>
                                      </p:cBhvr>
                                    </p:animEffect>
                                  </p:childTnLst>
                                </p:cTn>
                              </p:par>
                              <p:par>
                                <p:cTn id="61" presetID="12" presetClass="entr" presetSubtype="4" fill="hold" grpId="0" nodeType="withEffect">
                                  <p:stCondLst>
                                    <p:cond delay="1900"/>
                                  </p:stCondLst>
                                  <p:childTnLst>
                                    <p:set>
                                      <p:cBhvr>
                                        <p:cTn id="62" dur="1" fill="hold">
                                          <p:stCondLst>
                                            <p:cond delay="0"/>
                                          </p:stCondLst>
                                        </p:cTn>
                                        <p:tgtEl>
                                          <p:spTgt spid="102"/>
                                        </p:tgtEl>
                                        <p:attrNameLst>
                                          <p:attrName>style.visibility</p:attrName>
                                        </p:attrNameLst>
                                      </p:cBhvr>
                                      <p:to>
                                        <p:strVal val="visible"/>
                                      </p:to>
                                    </p:set>
                                    <p:anim calcmode="lin" valueType="num">
                                      <p:cBhvr additive="base">
                                        <p:cTn id="63" dur="500"/>
                                        <p:tgtEl>
                                          <p:spTgt spid="102"/>
                                        </p:tgtEl>
                                        <p:attrNameLst>
                                          <p:attrName>ppt_y</p:attrName>
                                        </p:attrNameLst>
                                      </p:cBhvr>
                                      <p:tavLst>
                                        <p:tav tm="0">
                                          <p:val>
                                            <p:strVal val="#ppt_y+#ppt_h*1.125000"/>
                                          </p:val>
                                        </p:tav>
                                        <p:tav tm="100000">
                                          <p:val>
                                            <p:strVal val="#ppt_y"/>
                                          </p:val>
                                        </p:tav>
                                      </p:tavLst>
                                    </p:anim>
                                    <p:animEffect transition="in" filter="wipe(up)">
                                      <p:cBhvr>
                                        <p:cTn id="64" dur="500"/>
                                        <p:tgtEl>
                                          <p:spTgt spid="102"/>
                                        </p:tgtEl>
                                      </p:cBhvr>
                                    </p:animEffect>
                                  </p:childTnLst>
                                </p:cTn>
                              </p:par>
                              <p:par>
                                <p:cTn id="65" presetID="12" presetClass="entr" presetSubtype="4" fill="hold" grpId="0" nodeType="withEffect">
                                  <p:stCondLst>
                                    <p:cond delay="1900"/>
                                  </p:stCondLst>
                                  <p:childTnLst>
                                    <p:set>
                                      <p:cBhvr>
                                        <p:cTn id="66" dur="1" fill="hold">
                                          <p:stCondLst>
                                            <p:cond delay="0"/>
                                          </p:stCondLst>
                                        </p:cTn>
                                        <p:tgtEl>
                                          <p:spTgt spid="146"/>
                                        </p:tgtEl>
                                        <p:attrNameLst>
                                          <p:attrName>style.visibility</p:attrName>
                                        </p:attrNameLst>
                                      </p:cBhvr>
                                      <p:to>
                                        <p:strVal val="visible"/>
                                      </p:to>
                                    </p:set>
                                    <p:anim calcmode="lin" valueType="num">
                                      <p:cBhvr additive="base">
                                        <p:cTn id="67" dur="500"/>
                                        <p:tgtEl>
                                          <p:spTgt spid="146"/>
                                        </p:tgtEl>
                                        <p:attrNameLst>
                                          <p:attrName>ppt_y</p:attrName>
                                        </p:attrNameLst>
                                      </p:cBhvr>
                                      <p:tavLst>
                                        <p:tav tm="0">
                                          <p:val>
                                            <p:strVal val="#ppt_y+#ppt_h*1.125000"/>
                                          </p:val>
                                        </p:tav>
                                        <p:tav tm="100000">
                                          <p:val>
                                            <p:strVal val="#ppt_y"/>
                                          </p:val>
                                        </p:tav>
                                      </p:tavLst>
                                    </p:anim>
                                    <p:animEffect transition="in" filter="wipe(up)">
                                      <p:cBhvr>
                                        <p:cTn id="68" dur="500"/>
                                        <p:tgtEl>
                                          <p:spTgt spid="146"/>
                                        </p:tgtEl>
                                      </p:cBhvr>
                                    </p:animEffect>
                                  </p:childTnLst>
                                </p:cTn>
                              </p:par>
                              <p:par>
                                <p:cTn id="69" presetID="53" presetClass="entr" presetSubtype="16" fill="hold" nodeType="withEffect">
                                  <p:stCondLst>
                                    <p:cond delay="2200"/>
                                  </p:st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Effect transition="in" filter="fade">
                                      <p:cBhvr>
                                        <p:cTn id="73" dur="500"/>
                                        <p:tgtEl>
                                          <p:spTgt spid="32"/>
                                        </p:tgtEl>
                                      </p:cBhvr>
                                    </p:animEffect>
                                  </p:childTnLst>
                                </p:cTn>
                              </p:par>
                              <p:par>
                                <p:cTn id="74" presetID="12" presetClass="entr" presetSubtype="1" fill="hold" grpId="0" nodeType="withEffect">
                                  <p:stCondLst>
                                    <p:cond delay="2700"/>
                                  </p:stCondLst>
                                  <p:childTnLst>
                                    <p:set>
                                      <p:cBhvr>
                                        <p:cTn id="75" dur="1" fill="hold">
                                          <p:stCondLst>
                                            <p:cond delay="0"/>
                                          </p:stCondLst>
                                        </p:cTn>
                                        <p:tgtEl>
                                          <p:spTgt spid="147"/>
                                        </p:tgtEl>
                                        <p:attrNameLst>
                                          <p:attrName>style.visibility</p:attrName>
                                        </p:attrNameLst>
                                      </p:cBhvr>
                                      <p:to>
                                        <p:strVal val="visible"/>
                                      </p:to>
                                    </p:set>
                                    <p:anim calcmode="lin" valueType="num">
                                      <p:cBhvr additive="base">
                                        <p:cTn id="76" dur="500"/>
                                        <p:tgtEl>
                                          <p:spTgt spid="147"/>
                                        </p:tgtEl>
                                        <p:attrNameLst>
                                          <p:attrName>ppt_y</p:attrName>
                                        </p:attrNameLst>
                                      </p:cBhvr>
                                      <p:tavLst>
                                        <p:tav tm="0">
                                          <p:val>
                                            <p:strVal val="#ppt_y-#ppt_h*1.125000"/>
                                          </p:val>
                                        </p:tav>
                                        <p:tav tm="100000">
                                          <p:val>
                                            <p:strVal val="#ppt_y"/>
                                          </p:val>
                                        </p:tav>
                                      </p:tavLst>
                                    </p:anim>
                                    <p:animEffect transition="in" filter="wipe(down)">
                                      <p:cBhvr>
                                        <p:cTn id="77" dur="500"/>
                                        <p:tgtEl>
                                          <p:spTgt spid="147"/>
                                        </p:tgtEl>
                                      </p:cBhvr>
                                    </p:animEffect>
                                  </p:childTnLst>
                                </p:cTn>
                              </p:par>
                              <p:par>
                                <p:cTn id="78" presetID="12" presetClass="entr" presetSubtype="1" fill="hold" grpId="0" nodeType="withEffect">
                                  <p:stCondLst>
                                    <p:cond delay="2700"/>
                                  </p:stCondLst>
                                  <p:childTnLst>
                                    <p:set>
                                      <p:cBhvr>
                                        <p:cTn id="79" dur="1" fill="hold">
                                          <p:stCondLst>
                                            <p:cond delay="0"/>
                                          </p:stCondLst>
                                        </p:cTn>
                                        <p:tgtEl>
                                          <p:spTgt spid="151"/>
                                        </p:tgtEl>
                                        <p:attrNameLst>
                                          <p:attrName>style.visibility</p:attrName>
                                        </p:attrNameLst>
                                      </p:cBhvr>
                                      <p:to>
                                        <p:strVal val="visible"/>
                                      </p:to>
                                    </p:set>
                                    <p:anim calcmode="lin" valueType="num">
                                      <p:cBhvr additive="base">
                                        <p:cTn id="80" dur="500"/>
                                        <p:tgtEl>
                                          <p:spTgt spid="151"/>
                                        </p:tgtEl>
                                        <p:attrNameLst>
                                          <p:attrName>ppt_y</p:attrName>
                                        </p:attrNameLst>
                                      </p:cBhvr>
                                      <p:tavLst>
                                        <p:tav tm="0">
                                          <p:val>
                                            <p:strVal val="#ppt_y-#ppt_h*1.125000"/>
                                          </p:val>
                                        </p:tav>
                                        <p:tav tm="100000">
                                          <p:val>
                                            <p:strVal val="#ppt_y"/>
                                          </p:val>
                                        </p:tav>
                                      </p:tavLst>
                                    </p:anim>
                                    <p:animEffect transition="in" filter="wipe(down)">
                                      <p:cBhvr>
                                        <p:cTn id="81" dur="500"/>
                                        <p:tgtEl>
                                          <p:spTgt spid="151"/>
                                        </p:tgtEl>
                                      </p:cBhvr>
                                    </p:animEffect>
                                  </p:childTnLst>
                                </p:cTn>
                              </p:par>
                              <p:par>
                                <p:cTn id="82" presetID="53" presetClass="entr" presetSubtype="16" fill="hold" nodeType="withEffect">
                                  <p:stCondLst>
                                    <p:cond delay="2800"/>
                                  </p:stCondLst>
                                  <p:childTnLst>
                                    <p:set>
                                      <p:cBhvr>
                                        <p:cTn id="83" dur="1" fill="hold">
                                          <p:stCondLst>
                                            <p:cond delay="0"/>
                                          </p:stCondLst>
                                        </p:cTn>
                                        <p:tgtEl>
                                          <p:spTgt spid="33"/>
                                        </p:tgtEl>
                                        <p:attrNameLst>
                                          <p:attrName>style.visibility</p:attrName>
                                        </p:attrNameLst>
                                      </p:cBhvr>
                                      <p:to>
                                        <p:strVal val="visible"/>
                                      </p:to>
                                    </p:set>
                                    <p:anim calcmode="lin" valueType="num">
                                      <p:cBhvr>
                                        <p:cTn id="84" dur="500" fill="hold"/>
                                        <p:tgtEl>
                                          <p:spTgt spid="33"/>
                                        </p:tgtEl>
                                        <p:attrNameLst>
                                          <p:attrName>ppt_w</p:attrName>
                                        </p:attrNameLst>
                                      </p:cBhvr>
                                      <p:tavLst>
                                        <p:tav tm="0">
                                          <p:val>
                                            <p:fltVal val="0"/>
                                          </p:val>
                                        </p:tav>
                                        <p:tav tm="100000">
                                          <p:val>
                                            <p:strVal val="#ppt_w"/>
                                          </p:val>
                                        </p:tav>
                                      </p:tavLst>
                                    </p:anim>
                                    <p:anim calcmode="lin" valueType="num">
                                      <p:cBhvr>
                                        <p:cTn id="85" dur="500" fill="hold"/>
                                        <p:tgtEl>
                                          <p:spTgt spid="33"/>
                                        </p:tgtEl>
                                        <p:attrNameLst>
                                          <p:attrName>ppt_h</p:attrName>
                                        </p:attrNameLst>
                                      </p:cBhvr>
                                      <p:tavLst>
                                        <p:tav tm="0">
                                          <p:val>
                                            <p:fltVal val="0"/>
                                          </p:val>
                                        </p:tav>
                                        <p:tav tm="100000">
                                          <p:val>
                                            <p:strVal val="#ppt_h"/>
                                          </p:val>
                                        </p:tav>
                                      </p:tavLst>
                                    </p:anim>
                                    <p:animEffect transition="in" filter="fade">
                                      <p:cBhvr>
                                        <p:cTn id="86" dur="500"/>
                                        <p:tgtEl>
                                          <p:spTgt spid="33"/>
                                        </p:tgtEl>
                                      </p:cBhvr>
                                    </p:animEffect>
                                  </p:childTnLst>
                                </p:cTn>
                              </p:par>
                              <p:par>
                                <p:cTn id="87" presetID="12" presetClass="entr" presetSubtype="4" fill="hold" grpId="0" nodeType="withEffect">
                                  <p:stCondLst>
                                    <p:cond delay="3200"/>
                                  </p:stCondLst>
                                  <p:childTnLst>
                                    <p:set>
                                      <p:cBhvr>
                                        <p:cTn id="88" dur="1" fill="hold">
                                          <p:stCondLst>
                                            <p:cond delay="0"/>
                                          </p:stCondLst>
                                        </p:cTn>
                                        <p:tgtEl>
                                          <p:spTgt spid="148"/>
                                        </p:tgtEl>
                                        <p:attrNameLst>
                                          <p:attrName>style.visibility</p:attrName>
                                        </p:attrNameLst>
                                      </p:cBhvr>
                                      <p:to>
                                        <p:strVal val="visible"/>
                                      </p:to>
                                    </p:set>
                                    <p:anim calcmode="lin" valueType="num">
                                      <p:cBhvr additive="base">
                                        <p:cTn id="89" dur="500"/>
                                        <p:tgtEl>
                                          <p:spTgt spid="148"/>
                                        </p:tgtEl>
                                        <p:attrNameLst>
                                          <p:attrName>ppt_y</p:attrName>
                                        </p:attrNameLst>
                                      </p:cBhvr>
                                      <p:tavLst>
                                        <p:tav tm="0">
                                          <p:val>
                                            <p:strVal val="#ppt_y+#ppt_h*1.125000"/>
                                          </p:val>
                                        </p:tav>
                                        <p:tav tm="100000">
                                          <p:val>
                                            <p:strVal val="#ppt_y"/>
                                          </p:val>
                                        </p:tav>
                                      </p:tavLst>
                                    </p:anim>
                                    <p:animEffect transition="in" filter="wipe(up)">
                                      <p:cBhvr>
                                        <p:cTn id="90" dur="500"/>
                                        <p:tgtEl>
                                          <p:spTgt spid="148"/>
                                        </p:tgtEl>
                                      </p:cBhvr>
                                    </p:animEffect>
                                  </p:childTnLst>
                                </p:cTn>
                              </p:par>
                              <p:par>
                                <p:cTn id="91" presetID="12" presetClass="entr" presetSubtype="4" fill="hold" grpId="0" nodeType="withEffect">
                                  <p:stCondLst>
                                    <p:cond delay="3200"/>
                                  </p:stCondLst>
                                  <p:childTnLst>
                                    <p:set>
                                      <p:cBhvr>
                                        <p:cTn id="92" dur="1" fill="hold">
                                          <p:stCondLst>
                                            <p:cond delay="0"/>
                                          </p:stCondLst>
                                        </p:cTn>
                                        <p:tgtEl>
                                          <p:spTgt spid="152"/>
                                        </p:tgtEl>
                                        <p:attrNameLst>
                                          <p:attrName>style.visibility</p:attrName>
                                        </p:attrNameLst>
                                      </p:cBhvr>
                                      <p:to>
                                        <p:strVal val="visible"/>
                                      </p:to>
                                    </p:set>
                                    <p:anim calcmode="lin" valueType="num">
                                      <p:cBhvr additive="base">
                                        <p:cTn id="93" dur="500"/>
                                        <p:tgtEl>
                                          <p:spTgt spid="152"/>
                                        </p:tgtEl>
                                        <p:attrNameLst>
                                          <p:attrName>ppt_y</p:attrName>
                                        </p:attrNameLst>
                                      </p:cBhvr>
                                      <p:tavLst>
                                        <p:tav tm="0">
                                          <p:val>
                                            <p:strVal val="#ppt_y+#ppt_h*1.125000"/>
                                          </p:val>
                                        </p:tav>
                                        <p:tav tm="100000">
                                          <p:val>
                                            <p:strVal val="#ppt_y"/>
                                          </p:val>
                                        </p:tav>
                                      </p:tavLst>
                                    </p:anim>
                                    <p:animEffect transition="in" filter="wipe(up)">
                                      <p:cBhvr>
                                        <p:cTn id="94" dur="500"/>
                                        <p:tgtEl>
                                          <p:spTgt spid="152"/>
                                        </p:tgtEl>
                                      </p:cBhvr>
                                    </p:animEffect>
                                  </p:childTnLst>
                                </p:cTn>
                              </p:par>
                            </p:childTnLst>
                          </p:cTn>
                        </p:par>
                        <p:par>
                          <p:cTn id="95" fill="hold">
                            <p:stCondLst>
                              <p:cond delay="5300"/>
                            </p:stCondLst>
                            <p:childTnLst>
                              <p:par>
                                <p:cTn id="96" presetID="10" presetClass="entr" presetSubtype="0" fill="hold" grpId="0" nodeType="after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fade">
                                      <p:cBhvr>
                                        <p:cTn id="98" dur="2000"/>
                                        <p:tgtEl>
                                          <p:spTgt spid="153"/>
                                        </p:tgtEl>
                                      </p:cBhvr>
                                    </p:animEffect>
                                  </p:childTnLst>
                                </p:cTn>
                              </p:par>
                            </p:childTnLst>
                          </p:cTn>
                        </p:par>
                        <p:par>
                          <p:cTn id="99" fill="hold">
                            <p:stCondLst>
                              <p:cond delay="7300"/>
                            </p:stCondLst>
                            <p:childTnLst>
                              <p:par>
                                <p:cTn id="100" presetID="22" presetClass="entr" presetSubtype="8" fill="hold" grpId="0" nodeType="afterEffect" nodePh="1">
                                  <p:stCondLst>
                                    <p:cond delay="0"/>
                                  </p:stCondLst>
                                  <p:endCondLst>
                                    <p:cond evt="begin" delay="0">
                                      <p:tn val="100"/>
                                    </p:cond>
                                  </p:endCondLst>
                                  <p:childTnLst>
                                    <p:set>
                                      <p:cBhvr>
                                        <p:cTn id="101" dur="1" fill="hold">
                                          <p:stCondLst>
                                            <p:cond delay="0"/>
                                          </p:stCondLst>
                                        </p:cTn>
                                        <p:tgtEl>
                                          <p:spTgt spid="45"/>
                                        </p:tgtEl>
                                        <p:attrNameLst>
                                          <p:attrName>style.visibility</p:attrName>
                                        </p:attrNameLst>
                                      </p:cBhvr>
                                      <p:to>
                                        <p:strVal val="visible"/>
                                      </p:to>
                                    </p:set>
                                    <p:animEffect transition="in" filter="wipe(left)">
                                      <p:cBhvr>
                                        <p:cTn id="10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106" grpId="0"/>
      <p:bldP spid="107" grpId="0"/>
      <p:bldP spid="35" grpId="0" animBg="1"/>
      <p:bldP spid="144" grpId="0"/>
      <p:bldP spid="145" grpId="0"/>
      <p:bldP spid="146" grpId="0"/>
      <p:bldP spid="147" grpId="0"/>
      <p:bldP spid="148" grpId="0"/>
      <p:bldP spid="149" grpId="0"/>
      <p:bldP spid="150" grpId="0"/>
      <p:bldP spid="151" grpId="0"/>
      <p:bldP spid="152" grpId="0"/>
      <p:bldP spid="153" grpId="0"/>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946536" y="1615712"/>
            <a:ext cx="775136" cy="230832"/>
          </a:xfrm>
          <a:prstGeom prst="rect">
            <a:avLst/>
          </a:prstGeom>
        </p:spPr>
        <p:txBody>
          <a:bodyPr wrap="square">
            <a:spAutoFit/>
          </a:bodyPr>
          <a:lstStyle/>
          <a:p>
            <a:pPr>
              <a:defRPr/>
            </a:pPr>
            <a:r>
              <a:rPr lang="en-US" altLang="zh-CN" sz="100" kern="0" dirty="0">
                <a:solidFill>
                  <a:sysClr val="window" lastClr="FFFFFF"/>
                </a:solidFill>
              </a:rPr>
              <a:t>PPT</a:t>
            </a:r>
            <a:r>
              <a:rPr lang="zh-CN" altLang="en-US" sz="100" kern="0" dirty="0">
                <a:solidFill>
                  <a:sysClr val="window" lastClr="FFFFFF"/>
                </a:solidFill>
              </a:rPr>
              <a:t>模板下载：</a:t>
            </a:r>
            <a:r>
              <a:rPr lang="en-US" altLang="zh-CN" sz="100" kern="0" dirty="0">
                <a:solidFill>
                  <a:sysClr val="window" lastClr="FFFFFF"/>
                </a:solidFill>
              </a:rPr>
              <a:t>www.1ppt.com/moban/     </a:t>
            </a:r>
            <a:r>
              <a:rPr lang="zh-CN" altLang="en-US" sz="100" kern="0" dirty="0">
                <a:solidFill>
                  <a:sysClr val="window" lastClr="FFFFFF"/>
                </a:solidFill>
              </a:rPr>
              <a:t>行业</a:t>
            </a:r>
            <a:r>
              <a:rPr lang="en-US" altLang="zh-CN" sz="100" kern="0" dirty="0">
                <a:solidFill>
                  <a:sysClr val="window" lastClr="FFFFFF"/>
                </a:solidFill>
              </a:rPr>
              <a:t>PPT</a:t>
            </a:r>
            <a:r>
              <a:rPr lang="zh-CN" altLang="en-US" sz="100" kern="0" dirty="0">
                <a:solidFill>
                  <a:sysClr val="window" lastClr="FFFFFF"/>
                </a:solidFill>
              </a:rPr>
              <a:t>模板：</a:t>
            </a:r>
            <a:r>
              <a:rPr lang="en-US" altLang="zh-CN" sz="100" kern="0" dirty="0">
                <a:solidFill>
                  <a:sysClr val="window" lastClr="FFFFFF"/>
                </a:solidFill>
              </a:rPr>
              <a:t>www.1ppt.com/hangye/ </a:t>
            </a:r>
          </a:p>
          <a:p>
            <a:pPr>
              <a:defRPr/>
            </a:pPr>
            <a:r>
              <a:rPr lang="zh-CN" altLang="en-US" sz="100" kern="0" dirty="0">
                <a:solidFill>
                  <a:sysClr val="window" lastClr="FFFFFF"/>
                </a:solidFill>
              </a:rPr>
              <a:t>节日</a:t>
            </a:r>
            <a:r>
              <a:rPr lang="en-US" altLang="zh-CN" sz="100" kern="0" dirty="0">
                <a:solidFill>
                  <a:sysClr val="window" lastClr="FFFFFF"/>
                </a:solidFill>
              </a:rPr>
              <a:t>PPT</a:t>
            </a:r>
            <a:r>
              <a:rPr lang="zh-CN" altLang="en-US" sz="100" kern="0" dirty="0">
                <a:solidFill>
                  <a:sysClr val="window" lastClr="FFFFFF"/>
                </a:solidFill>
              </a:rPr>
              <a:t>模板：</a:t>
            </a:r>
            <a:r>
              <a:rPr lang="en-US" altLang="zh-CN" sz="100" kern="0" dirty="0">
                <a:solidFill>
                  <a:sysClr val="window" lastClr="FFFFFF"/>
                </a:solidFill>
              </a:rPr>
              <a:t>www.1ppt.com/jieri/           PPT</a:t>
            </a:r>
            <a:r>
              <a:rPr lang="zh-CN" altLang="en-US" sz="100" kern="0" dirty="0">
                <a:solidFill>
                  <a:sysClr val="window" lastClr="FFFFFF"/>
                </a:solidFill>
              </a:rPr>
              <a:t>素材下载：</a:t>
            </a:r>
            <a:r>
              <a:rPr lang="en-US" altLang="zh-CN" sz="100" kern="0" dirty="0">
                <a:solidFill>
                  <a:sysClr val="window" lastClr="FFFFFF"/>
                </a:solidFill>
              </a:rPr>
              <a:t>www.1ppt.com/sucai/</a:t>
            </a:r>
          </a:p>
          <a:p>
            <a:pPr>
              <a:defRPr/>
            </a:pPr>
            <a:r>
              <a:rPr lang="en-US" altLang="zh-CN" sz="100" kern="0" dirty="0">
                <a:solidFill>
                  <a:sysClr val="window" lastClr="FFFFFF"/>
                </a:solidFill>
              </a:rPr>
              <a:t>PPT</a:t>
            </a:r>
            <a:r>
              <a:rPr lang="zh-CN" altLang="en-US" sz="100" kern="0" dirty="0">
                <a:solidFill>
                  <a:sysClr val="window" lastClr="FFFFFF"/>
                </a:solidFill>
              </a:rPr>
              <a:t>背景图片：</a:t>
            </a:r>
            <a:r>
              <a:rPr lang="en-US" altLang="zh-CN" sz="100" kern="0" dirty="0">
                <a:solidFill>
                  <a:sysClr val="window" lastClr="FFFFFF"/>
                </a:solidFill>
              </a:rPr>
              <a:t>www.1ppt.com/beijing/      PPT</a:t>
            </a:r>
            <a:r>
              <a:rPr lang="zh-CN" altLang="en-US" sz="100" kern="0" dirty="0">
                <a:solidFill>
                  <a:sysClr val="window" lastClr="FFFFFF"/>
                </a:solidFill>
              </a:rPr>
              <a:t>图表下载：</a:t>
            </a:r>
            <a:r>
              <a:rPr lang="en-US" altLang="zh-CN" sz="100" kern="0" dirty="0">
                <a:solidFill>
                  <a:sysClr val="window" lastClr="FFFFFF"/>
                </a:solidFill>
              </a:rPr>
              <a:t>www.1ppt.com/tubiao/      </a:t>
            </a:r>
          </a:p>
          <a:p>
            <a:pPr>
              <a:defRPr/>
            </a:pPr>
            <a:r>
              <a:rPr lang="zh-CN" altLang="en-US" sz="100" kern="0" dirty="0">
                <a:solidFill>
                  <a:sysClr val="window" lastClr="FFFFFF"/>
                </a:solidFill>
              </a:rPr>
              <a:t>优秀</a:t>
            </a:r>
            <a:r>
              <a:rPr lang="en-US" altLang="zh-CN" sz="100" kern="0" dirty="0">
                <a:solidFill>
                  <a:sysClr val="window" lastClr="FFFFFF"/>
                </a:solidFill>
              </a:rPr>
              <a:t>PPT</a:t>
            </a:r>
            <a:r>
              <a:rPr lang="zh-CN" altLang="en-US" sz="100" kern="0" dirty="0">
                <a:solidFill>
                  <a:sysClr val="window" lastClr="FFFFFF"/>
                </a:solidFill>
              </a:rPr>
              <a:t>下载：</a:t>
            </a:r>
            <a:r>
              <a:rPr lang="en-US" altLang="zh-CN" sz="100" kern="0" dirty="0">
                <a:solidFill>
                  <a:sysClr val="window" lastClr="FFFFFF"/>
                </a:solidFill>
              </a:rPr>
              <a:t>www.1ppt.com/xiazai/        PPT</a:t>
            </a:r>
            <a:r>
              <a:rPr lang="zh-CN" altLang="en-US" sz="100" kern="0" dirty="0">
                <a:solidFill>
                  <a:sysClr val="window" lastClr="FFFFFF"/>
                </a:solidFill>
              </a:rPr>
              <a:t>教程： </a:t>
            </a:r>
            <a:r>
              <a:rPr lang="en-US" altLang="zh-CN" sz="100" kern="0" dirty="0">
                <a:solidFill>
                  <a:sysClr val="window" lastClr="FFFFFF"/>
                </a:solidFill>
              </a:rPr>
              <a:t>www.1ppt.com/powerpoint/      </a:t>
            </a:r>
          </a:p>
          <a:p>
            <a:pPr>
              <a:defRPr/>
            </a:pPr>
            <a:r>
              <a:rPr lang="en-US" altLang="zh-CN" sz="100" kern="0" dirty="0">
                <a:solidFill>
                  <a:sysClr val="window" lastClr="FFFFFF"/>
                </a:solidFill>
              </a:rPr>
              <a:t>Word</a:t>
            </a:r>
            <a:r>
              <a:rPr lang="zh-CN" altLang="en-US" sz="100" kern="0" dirty="0">
                <a:solidFill>
                  <a:sysClr val="window" lastClr="FFFFFF"/>
                </a:solidFill>
              </a:rPr>
              <a:t>教程： </a:t>
            </a:r>
            <a:r>
              <a:rPr lang="en-US" altLang="zh-CN" sz="100" kern="0" dirty="0">
                <a:solidFill>
                  <a:sysClr val="window" lastClr="FFFFFF"/>
                </a:solidFill>
              </a:rPr>
              <a:t>www.1ppt.com/word/              Excel</a:t>
            </a:r>
            <a:r>
              <a:rPr lang="zh-CN" altLang="en-US" sz="100" kern="0" dirty="0">
                <a:solidFill>
                  <a:sysClr val="window" lastClr="FFFFFF"/>
                </a:solidFill>
              </a:rPr>
              <a:t>教程：</a:t>
            </a:r>
            <a:r>
              <a:rPr lang="en-US" altLang="zh-CN" sz="100" kern="0" dirty="0">
                <a:solidFill>
                  <a:sysClr val="window" lastClr="FFFFFF"/>
                </a:solidFill>
              </a:rPr>
              <a:t>www.1ppt.com/excel/  </a:t>
            </a:r>
          </a:p>
          <a:p>
            <a:pPr>
              <a:defRPr/>
            </a:pPr>
            <a:r>
              <a:rPr lang="zh-CN" altLang="en-US" sz="100" kern="0" dirty="0">
                <a:solidFill>
                  <a:sysClr val="window" lastClr="FFFFFF"/>
                </a:solidFill>
              </a:rPr>
              <a:t>资料下载：</a:t>
            </a:r>
            <a:r>
              <a:rPr lang="en-US" altLang="zh-CN" sz="100" kern="0" dirty="0">
                <a:solidFill>
                  <a:sysClr val="window" lastClr="FFFFFF"/>
                </a:solidFill>
              </a:rPr>
              <a:t>www.1ppt.com/ziliao/                PPT</a:t>
            </a:r>
            <a:r>
              <a:rPr lang="zh-CN" altLang="en-US" sz="100" kern="0" dirty="0">
                <a:solidFill>
                  <a:sysClr val="window" lastClr="FFFFFF"/>
                </a:solidFill>
              </a:rPr>
              <a:t>课件下载：</a:t>
            </a:r>
            <a:r>
              <a:rPr lang="en-US" altLang="zh-CN" sz="100" kern="0" dirty="0">
                <a:solidFill>
                  <a:sysClr val="window" lastClr="FFFFFF"/>
                </a:solidFill>
              </a:rPr>
              <a:t>www.1ppt.com/kejian/ </a:t>
            </a:r>
          </a:p>
          <a:p>
            <a:pPr>
              <a:defRPr/>
            </a:pPr>
            <a:r>
              <a:rPr lang="zh-CN" altLang="en-US" sz="100" kern="0" dirty="0">
                <a:solidFill>
                  <a:sysClr val="window" lastClr="FFFFFF"/>
                </a:solidFill>
              </a:rPr>
              <a:t>范文下载：</a:t>
            </a:r>
            <a:r>
              <a:rPr lang="en-US" altLang="zh-CN" sz="100" kern="0" dirty="0">
                <a:solidFill>
                  <a:sysClr val="window" lastClr="FFFFFF"/>
                </a:solidFill>
              </a:rPr>
              <a:t>www.1ppt.com/fanwen/             </a:t>
            </a:r>
            <a:r>
              <a:rPr lang="zh-CN" altLang="en-US" sz="100" kern="0" dirty="0">
                <a:solidFill>
                  <a:sysClr val="window" lastClr="FFFFFF"/>
                </a:solidFill>
              </a:rPr>
              <a:t>试卷下载：</a:t>
            </a:r>
            <a:r>
              <a:rPr lang="en-US" altLang="zh-CN" sz="100" kern="0" dirty="0">
                <a:solidFill>
                  <a:sysClr val="window" lastClr="FFFFFF"/>
                </a:solidFill>
              </a:rPr>
              <a:t>www.1ppt.com/shiti/  </a:t>
            </a:r>
          </a:p>
          <a:p>
            <a:pPr>
              <a:defRPr/>
            </a:pPr>
            <a:r>
              <a:rPr lang="zh-CN" altLang="en-US" sz="100" kern="0" dirty="0">
                <a:solidFill>
                  <a:sysClr val="window" lastClr="FFFFFF"/>
                </a:solidFill>
              </a:rPr>
              <a:t>教案下载：</a:t>
            </a:r>
            <a:r>
              <a:rPr lang="en-US" altLang="zh-CN" sz="100" kern="0" dirty="0">
                <a:solidFill>
                  <a:sysClr val="window" lastClr="FFFFFF"/>
                </a:solidFill>
              </a:rPr>
              <a:t>www.1ppt.com/jiaoan/        PPT</a:t>
            </a:r>
            <a:r>
              <a:rPr lang="zh-CN" altLang="en-US" sz="100" kern="0" dirty="0">
                <a:solidFill>
                  <a:sysClr val="window" lastClr="FFFFFF"/>
                </a:solidFill>
              </a:rPr>
              <a:t>论坛：</a:t>
            </a:r>
            <a:r>
              <a:rPr lang="en-US" altLang="zh-CN" sz="100" kern="0" dirty="0">
                <a:solidFill>
                  <a:sysClr val="window" lastClr="FFFFFF"/>
                </a:solidFill>
              </a:rPr>
              <a:t>www.1ppt.cn</a:t>
            </a:r>
          </a:p>
          <a:p>
            <a:pPr>
              <a:defRPr/>
            </a:pPr>
            <a:r>
              <a:rPr lang="en-US" altLang="zh-CN" sz="100" kern="0" dirty="0">
                <a:solidFill>
                  <a:sysClr val="window" lastClr="FFFFFF"/>
                </a:solidFill>
              </a:rPr>
              <a:t> </a:t>
            </a:r>
            <a:endParaRPr lang="zh-CN" altLang="en-US" sz="100" kern="0" dirty="0">
              <a:solidFill>
                <a:sysClr val="window" lastClr="FFFFFF"/>
              </a:solidFill>
            </a:endParaRPr>
          </a:p>
        </p:txBody>
      </p:sp>
      <p:sp>
        <p:nvSpPr>
          <p:cNvPr id="13" name="矩形 12"/>
          <p:cNvSpPr/>
          <p:nvPr/>
        </p:nvSpPr>
        <p:spPr>
          <a:xfrm>
            <a:off x="0" y="0"/>
            <a:ext cx="182418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824189" y="1731350"/>
            <a:ext cx="5277407" cy="769441"/>
          </a:xfrm>
          <a:prstGeom prst="rect">
            <a:avLst/>
          </a:prstGeom>
          <a:noFill/>
        </p:spPr>
        <p:txBody>
          <a:bodyPr wrap="none" rtlCol="0">
            <a:spAutoFit/>
          </a:bodyPr>
          <a:lstStyle/>
          <a:p>
            <a:r>
              <a:rPr lang="zh-CN" altLang="en-US" sz="4400" b="1" dirty="0" smtClean="0">
                <a:latin typeface="方正兰亭细黑_GBK" pitchFamily="2" charset="-122"/>
                <a:ea typeface="方正兰亭细黑_GBK" pitchFamily="2" charset="-122"/>
              </a:rPr>
              <a:t>加工效果对比与分析</a:t>
            </a:r>
            <a:endParaRPr lang="zh-CN" altLang="en-US" sz="4400" b="1" dirty="0">
              <a:latin typeface="方正兰亭细黑_GBK" pitchFamily="2" charset="-122"/>
              <a:ea typeface="方正兰亭细黑_GBK" pitchFamily="2" charset="-122"/>
            </a:endParaRPr>
          </a:p>
        </p:txBody>
      </p:sp>
      <p:sp>
        <p:nvSpPr>
          <p:cNvPr id="15" name="TextBox 14"/>
          <p:cNvSpPr txBox="1"/>
          <p:nvPr/>
        </p:nvSpPr>
        <p:spPr>
          <a:xfrm>
            <a:off x="439025" y="2963927"/>
            <a:ext cx="1101976" cy="307777"/>
          </a:xfrm>
          <a:prstGeom prst="rect">
            <a:avLst/>
          </a:prstGeom>
          <a:noFill/>
        </p:spPr>
        <p:txBody>
          <a:bodyPr wrap="square" lIns="0" tIns="0" rIns="0" bIns="0" rtlCol="0">
            <a:spAutoFit/>
          </a:bodyPr>
          <a:lstStyle/>
          <a:p>
            <a:r>
              <a:rPr lang="zh-CN" altLang="en-US" sz="2000" dirty="0">
                <a:solidFill>
                  <a:schemeClr val="bg1"/>
                </a:solidFill>
                <a:latin typeface="微软雅黑" pitchFamily="34" charset="-122"/>
                <a:ea typeface="微软雅黑" pitchFamily="34" charset="-122"/>
              </a:rPr>
              <a:t>第五部分</a:t>
            </a:r>
          </a:p>
        </p:txBody>
      </p:sp>
      <p:grpSp>
        <p:nvGrpSpPr>
          <p:cNvPr id="3" name="组合 2"/>
          <p:cNvGrpSpPr/>
          <p:nvPr/>
        </p:nvGrpSpPr>
        <p:grpSpPr>
          <a:xfrm>
            <a:off x="239895" y="1412988"/>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2" name="TextBox 11"/>
          <p:cNvSpPr txBox="1"/>
          <p:nvPr/>
        </p:nvSpPr>
        <p:spPr>
          <a:xfrm>
            <a:off x="2484243" y="2553010"/>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不同放电间隙</a:t>
            </a:r>
            <a:endParaRPr lang="zh-CN" altLang="en-US" dirty="0">
              <a:latin typeface="方正兰亭细黑_GBK" pitchFamily="2" charset="-122"/>
              <a:ea typeface="方正兰亭细黑_GBK" pitchFamily="2" charset="-122"/>
            </a:endParaRPr>
          </a:p>
        </p:txBody>
      </p:sp>
      <p:sp>
        <p:nvSpPr>
          <p:cNvPr id="14" name="TextBox 13"/>
          <p:cNvSpPr txBox="1"/>
          <p:nvPr/>
        </p:nvSpPr>
        <p:spPr>
          <a:xfrm>
            <a:off x="2484243" y="2999603"/>
            <a:ext cx="226215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智能抬刀与手动加工</a:t>
            </a:r>
            <a:endParaRPr lang="zh-CN" altLang="en-US" dirty="0">
              <a:latin typeface="方正兰亭细黑_GBK" pitchFamily="2" charset="-122"/>
              <a:ea typeface="方正兰亭细黑_GBK" pitchFamily="2" charset="-122"/>
            </a:endParaRPr>
          </a:p>
        </p:txBody>
      </p:sp>
      <p:sp>
        <p:nvSpPr>
          <p:cNvPr id="17" name="TextBox 16"/>
          <p:cNvSpPr txBox="1"/>
          <p:nvPr/>
        </p:nvSpPr>
        <p:spPr>
          <a:xfrm>
            <a:off x="2484243" y="3446196"/>
            <a:ext cx="226215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液态金属与固体电极</a:t>
            </a:r>
            <a:endParaRPr lang="zh-CN" altLang="en-US" dirty="0">
              <a:latin typeface="方正兰亭细黑_GBK" pitchFamily="2" charset="-122"/>
              <a:ea typeface="方正兰亭细黑_GBK" pitchFamily="2" charset="-122"/>
            </a:endParaRPr>
          </a:p>
        </p:txBody>
      </p:sp>
      <p:sp>
        <p:nvSpPr>
          <p:cNvPr id="18" name="TextBox 17"/>
          <p:cNvSpPr txBox="1"/>
          <p:nvPr/>
        </p:nvSpPr>
        <p:spPr>
          <a:xfrm>
            <a:off x="2484243" y="3864212"/>
            <a:ext cx="2031325"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实际加工效果真是</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4791833" y="2600255"/>
            <a:ext cx="1231427"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 SOLUTION</a:t>
            </a:r>
            <a:endParaRPr lang="zh-CN" altLang="en-US" sz="1200" dirty="0">
              <a:solidFill>
                <a:srgbClr val="1A3F6C"/>
              </a:solidFill>
              <a:latin typeface="Kozuka Gothic Pro R" pitchFamily="34" charset="-128"/>
              <a:ea typeface="Kozuka Gothic Pro R" pitchFamily="34" charset="-128"/>
            </a:endParaRPr>
          </a:p>
        </p:txBody>
      </p:sp>
      <p:sp>
        <p:nvSpPr>
          <p:cNvPr id="20" name="TextBox 19"/>
          <p:cNvSpPr txBox="1"/>
          <p:nvPr/>
        </p:nvSpPr>
        <p:spPr>
          <a:xfrm>
            <a:off x="4765511" y="3048023"/>
            <a:ext cx="1795684"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PROJECT EVALUATION</a:t>
            </a:r>
            <a:endParaRPr lang="zh-CN" altLang="en-US" sz="1200" dirty="0">
              <a:solidFill>
                <a:srgbClr val="1A3F6C"/>
              </a:solidFill>
              <a:latin typeface="Kozuka Gothic Pro R" pitchFamily="34" charset="-128"/>
              <a:ea typeface="Kozuka Gothic Pro R" pitchFamily="34" charset="-128"/>
            </a:endParaRPr>
          </a:p>
        </p:txBody>
      </p:sp>
      <p:sp>
        <p:nvSpPr>
          <p:cNvPr id="21" name="TextBox 20"/>
          <p:cNvSpPr txBox="1"/>
          <p:nvPr/>
        </p:nvSpPr>
        <p:spPr>
          <a:xfrm>
            <a:off x="4800649" y="3495791"/>
            <a:ext cx="1742785"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REMEDIAL MEASURES</a:t>
            </a:r>
            <a:endParaRPr lang="zh-CN" altLang="en-US" sz="1200" dirty="0">
              <a:solidFill>
                <a:srgbClr val="1A3F6C"/>
              </a:solidFill>
              <a:latin typeface="Kozuka Gothic Pro R" pitchFamily="34" charset="-128"/>
              <a:ea typeface="Kozuka Gothic Pro R" pitchFamily="34" charset="-128"/>
            </a:endParaRPr>
          </a:p>
        </p:txBody>
      </p:sp>
      <p:sp>
        <p:nvSpPr>
          <p:cNvPr id="22" name="TextBox 21"/>
          <p:cNvSpPr txBox="1"/>
          <p:nvPr/>
        </p:nvSpPr>
        <p:spPr>
          <a:xfrm>
            <a:off x="4823091" y="3943560"/>
            <a:ext cx="872355"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Reference</a:t>
            </a:r>
            <a:endParaRPr lang="zh-CN" altLang="en-US" sz="1200" dirty="0">
              <a:solidFill>
                <a:srgbClr val="1A3F6C"/>
              </a:solidFill>
              <a:latin typeface="Kozuka Gothic Pro R" pitchFamily="34" charset="-128"/>
              <a:ea typeface="Kozuka Gothic Pro R" pitchFamily="34" charset="-128"/>
            </a:endParaRPr>
          </a:p>
        </p:txBody>
      </p:sp>
      <p:sp>
        <p:nvSpPr>
          <p:cNvPr id="23" name="椭圆 22"/>
          <p:cNvSpPr/>
          <p:nvPr/>
        </p:nvSpPr>
        <p:spPr>
          <a:xfrm>
            <a:off x="2190356" y="258050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190356" y="301787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190356" y="345523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190356" y="389259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531856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right)">
                                      <p:cBhvr>
                                        <p:cTn id="27" dur="500"/>
                                        <p:tgtEl>
                                          <p:spTgt spid="23"/>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p:tgtEl>
                                          <p:spTgt spid="24"/>
                                        </p:tgtEl>
                                        <p:attrNameLst>
                                          <p:attrName>ppt_x</p:attrName>
                                        </p:attrNameLst>
                                      </p:cBhvr>
                                      <p:tavLst>
                                        <p:tav tm="0">
                                          <p:val>
                                            <p:strVal val="#ppt_x-#ppt_w*1.125000"/>
                                          </p:val>
                                        </p:tav>
                                        <p:tav tm="100000">
                                          <p:val>
                                            <p:strVal val="#ppt_x"/>
                                          </p:val>
                                        </p:tav>
                                      </p:tavLst>
                                    </p:anim>
                                    <p:animEffect transition="in" filter="wipe(right)">
                                      <p:cBhvr>
                                        <p:cTn id="31" dur="500"/>
                                        <p:tgtEl>
                                          <p:spTgt spid="24"/>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p:tgtEl>
                                          <p:spTgt spid="25"/>
                                        </p:tgtEl>
                                        <p:attrNameLst>
                                          <p:attrName>ppt_x</p:attrName>
                                        </p:attrNameLst>
                                      </p:cBhvr>
                                      <p:tavLst>
                                        <p:tav tm="0">
                                          <p:val>
                                            <p:strVal val="#ppt_x-#ppt_w*1.125000"/>
                                          </p:val>
                                        </p:tav>
                                        <p:tav tm="100000">
                                          <p:val>
                                            <p:strVal val="#ppt_x"/>
                                          </p:val>
                                        </p:tav>
                                      </p:tavLst>
                                    </p:anim>
                                    <p:animEffect transition="in" filter="wipe(right)">
                                      <p:cBhvr>
                                        <p:cTn id="35" dur="500"/>
                                        <p:tgtEl>
                                          <p:spTgt spid="25"/>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p:tgtEl>
                                          <p:spTgt spid="26"/>
                                        </p:tgtEl>
                                        <p:attrNameLst>
                                          <p:attrName>ppt_x</p:attrName>
                                        </p:attrNameLst>
                                      </p:cBhvr>
                                      <p:tavLst>
                                        <p:tav tm="0">
                                          <p:val>
                                            <p:strVal val="#ppt_x-#ppt_w*1.125000"/>
                                          </p:val>
                                        </p:tav>
                                        <p:tav tm="100000">
                                          <p:val>
                                            <p:strVal val="#ppt_x"/>
                                          </p:val>
                                        </p:tav>
                                      </p:tavLst>
                                    </p:anim>
                                    <p:animEffect transition="in" filter="wipe(right)">
                                      <p:cBhvr>
                                        <p:cTn id="39" dur="500"/>
                                        <p:tgtEl>
                                          <p:spTgt spid="26"/>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p:tgtEl>
                                          <p:spTgt spid="12"/>
                                        </p:tgtEl>
                                        <p:attrNameLst>
                                          <p:attrName>ppt_x</p:attrName>
                                        </p:attrNameLst>
                                      </p:cBhvr>
                                      <p:tavLst>
                                        <p:tav tm="0">
                                          <p:val>
                                            <p:strVal val="#ppt_x-#ppt_w*1.125000"/>
                                          </p:val>
                                        </p:tav>
                                        <p:tav tm="100000">
                                          <p:val>
                                            <p:strVal val="#ppt_x"/>
                                          </p:val>
                                        </p:tav>
                                      </p:tavLst>
                                    </p:anim>
                                    <p:animEffect transition="in" filter="wipe(right)">
                                      <p:cBhvr>
                                        <p:cTn id="43" dur="500"/>
                                        <p:tgtEl>
                                          <p:spTgt spid="12"/>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p:tgtEl>
                                          <p:spTgt spid="14"/>
                                        </p:tgtEl>
                                        <p:attrNameLst>
                                          <p:attrName>ppt_x</p:attrName>
                                        </p:attrNameLst>
                                      </p:cBhvr>
                                      <p:tavLst>
                                        <p:tav tm="0">
                                          <p:val>
                                            <p:strVal val="#ppt_x-#ppt_w*1.125000"/>
                                          </p:val>
                                        </p:tav>
                                        <p:tav tm="100000">
                                          <p:val>
                                            <p:strVal val="#ppt_x"/>
                                          </p:val>
                                        </p:tav>
                                      </p:tavLst>
                                    </p:anim>
                                    <p:animEffect transition="in" filter="wipe(right)">
                                      <p:cBhvr>
                                        <p:cTn id="47" dur="500"/>
                                        <p:tgtEl>
                                          <p:spTgt spid="14"/>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p:tgtEl>
                                          <p:spTgt spid="17"/>
                                        </p:tgtEl>
                                        <p:attrNameLst>
                                          <p:attrName>ppt_x</p:attrName>
                                        </p:attrNameLst>
                                      </p:cBhvr>
                                      <p:tavLst>
                                        <p:tav tm="0">
                                          <p:val>
                                            <p:strVal val="#ppt_x-#ppt_w*1.125000"/>
                                          </p:val>
                                        </p:tav>
                                        <p:tav tm="100000">
                                          <p:val>
                                            <p:strVal val="#ppt_x"/>
                                          </p:val>
                                        </p:tav>
                                      </p:tavLst>
                                    </p:anim>
                                    <p:animEffect transition="in" filter="wipe(right)">
                                      <p:cBhvr>
                                        <p:cTn id="51" dur="500"/>
                                        <p:tgtEl>
                                          <p:spTgt spid="17"/>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p:tgtEl>
                                          <p:spTgt spid="19"/>
                                        </p:tgtEl>
                                        <p:attrNameLst>
                                          <p:attrName>ppt_x</p:attrName>
                                        </p:attrNameLst>
                                      </p:cBhvr>
                                      <p:tavLst>
                                        <p:tav tm="0">
                                          <p:val>
                                            <p:strVal val="#ppt_x-#ppt_w*1.125000"/>
                                          </p:val>
                                        </p:tav>
                                        <p:tav tm="100000">
                                          <p:val>
                                            <p:strVal val="#ppt_x"/>
                                          </p:val>
                                        </p:tav>
                                      </p:tavLst>
                                    </p:anim>
                                    <p:animEffect transition="in" filter="wipe(right)">
                                      <p:cBhvr>
                                        <p:cTn id="59" dur="500"/>
                                        <p:tgtEl>
                                          <p:spTgt spid="19"/>
                                        </p:tgtEl>
                                      </p:cBhvr>
                                    </p:animEffect>
                                  </p:childTnLst>
                                </p:cTn>
                              </p:par>
                              <p:par>
                                <p:cTn id="60" presetID="12" presetClass="entr" presetSubtype="8" fill="hold" grpId="0" nodeType="withEffect">
                                  <p:stCondLst>
                                    <p:cond delay="60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p:tgtEl>
                                          <p:spTgt spid="20"/>
                                        </p:tgtEl>
                                        <p:attrNameLst>
                                          <p:attrName>ppt_x</p:attrName>
                                        </p:attrNameLst>
                                      </p:cBhvr>
                                      <p:tavLst>
                                        <p:tav tm="0">
                                          <p:val>
                                            <p:strVal val="#ppt_x-#ppt_w*1.125000"/>
                                          </p:val>
                                        </p:tav>
                                        <p:tav tm="100000">
                                          <p:val>
                                            <p:strVal val="#ppt_x"/>
                                          </p:val>
                                        </p:tav>
                                      </p:tavLst>
                                    </p:anim>
                                    <p:animEffect transition="in" filter="wipe(right)">
                                      <p:cBhvr>
                                        <p:cTn id="63" dur="500"/>
                                        <p:tgtEl>
                                          <p:spTgt spid="20"/>
                                        </p:tgtEl>
                                      </p:cBhvr>
                                    </p:animEffect>
                                  </p:childTnLst>
                                </p:cTn>
                              </p:par>
                              <p:par>
                                <p:cTn id="64" presetID="12" presetClass="entr" presetSubtype="8" fill="hold" grpId="0" nodeType="withEffect">
                                  <p:stCondLst>
                                    <p:cond delay="60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p:tgtEl>
                                          <p:spTgt spid="21"/>
                                        </p:tgtEl>
                                        <p:attrNameLst>
                                          <p:attrName>ppt_x</p:attrName>
                                        </p:attrNameLst>
                                      </p:cBhvr>
                                      <p:tavLst>
                                        <p:tav tm="0">
                                          <p:val>
                                            <p:strVal val="#ppt_x-#ppt_w*1.125000"/>
                                          </p:val>
                                        </p:tav>
                                        <p:tav tm="100000">
                                          <p:val>
                                            <p:strVal val="#ppt_x"/>
                                          </p:val>
                                        </p:tav>
                                      </p:tavLst>
                                    </p:anim>
                                    <p:animEffect transition="in" filter="wipe(right)">
                                      <p:cBhvr>
                                        <p:cTn id="67" dur="500"/>
                                        <p:tgtEl>
                                          <p:spTgt spid="21"/>
                                        </p:tgtEl>
                                      </p:cBhvr>
                                    </p:animEffect>
                                  </p:childTnLst>
                                </p:cTn>
                              </p:par>
                              <p:par>
                                <p:cTn id="68" presetID="12" presetClass="entr" presetSubtype="8" fill="hold" grpId="0" nodeType="withEffect">
                                  <p:stCondLst>
                                    <p:cond delay="60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p:tgtEl>
                                          <p:spTgt spid="22"/>
                                        </p:tgtEl>
                                        <p:attrNameLst>
                                          <p:attrName>ppt_x</p:attrName>
                                        </p:attrNameLst>
                                      </p:cBhvr>
                                      <p:tavLst>
                                        <p:tav tm="0">
                                          <p:val>
                                            <p:strVal val="#ppt_x-#ppt_w*1.125000"/>
                                          </p:val>
                                        </p:tav>
                                        <p:tav tm="100000">
                                          <p:val>
                                            <p:strVal val="#ppt_x"/>
                                          </p:val>
                                        </p:tav>
                                      </p:tavLst>
                                    </p:anim>
                                    <p:animEffect transition="in" filter="wipe(right)">
                                      <p:cBhvr>
                                        <p:cTn id="71" dur="500"/>
                                        <p:tgtEl>
                                          <p:spTgt spid="22"/>
                                        </p:tgtEl>
                                      </p:cBhvr>
                                    </p:animEffect>
                                  </p:childTnLst>
                                </p:cTn>
                              </p:par>
                            </p:childTnLst>
                          </p:cTn>
                        </p:par>
                        <p:par>
                          <p:cTn id="72" fill="hold">
                            <p:stCondLst>
                              <p:cond delay="2100"/>
                            </p:stCondLst>
                            <p:childTnLst>
                              <p:par>
                                <p:cTn id="73" presetID="22" presetClass="entr" presetSubtype="8" fill="hold" grpId="0" nodeType="afterEffect" nodePh="1">
                                  <p:stCondLst>
                                    <p:cond delay="0"/>
                                  </p:stCondLst>
                                  <p:endCondLst>
                                    <p:cond evt="begin" delay="0">
                                      <p:tn val="73"/>
                                    </p:cond>
                                  </p:end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15" grpId="0"/>
      <p:bldP spid="12" grpId="0"/>
      <p:bldP spid="14" grpId="0"/>
      <p:bldP spid="17" grpId="0"/>
      <p:bldP spid="18" grpId="0"/>
      <p:bldP spid="19" grpId="0"/>
      <p:bldP spid="20" grpId="0"/>
      <p:bldP spid="21" grpId="0"/>
      <p:bldP spid="22" grpId="0"/>
      <p:bldP spid="23" grpId="0" animBg="1"/>
      <p:bldP spid="24" grpId="0" animBg="1"/>
      <p:bldP spid="25" grpId="0" animBg="1"/>
      <p:bldP spid="26" grpId="0" animBg="1"/>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16" name="图表 15"/>
          <p:cNvGraphicFramePr/>
          <p:nvPr>
            <p:extLst>
              <p:ext uri="{D42A27DB-BD31-4B8C-83A1-F6EECF244321}">
                <p14:modId xmlns:p14="http://schemas.microsoft.com/office/powerpoint/2010/main" val="2949770760"/>
              </p:ext>
            </p:extLst>
          </p:nvPr>
        </p:nvGraphicFramePr>
        <p:xfrm>
          <a:off x="788995" y="1048067"/>
          <a:ext cx="5274310" cy="2348865"/>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p:cNvSpPr/>
          <p:nvPr/>
        </p:nvSpPr>
        <p:spPr>
          <a:xfrm>
            <a:off x="788994" y="4053716"/>
            <a:ext cx="3645845" cy="738664"/>
          </a:xfrm>
          <a:prstGeom prst="rect">
            <a:avLst/>
          </a:prstGeom>
        </p:spPr>
        <p:txBody>
          <a:bodyPr wrap="square">
            <a:spAutoFit/>
          </a:bodyPr>
          <a:lstStyle/>
          <a:p>
            <a:r>
              <a:rPr lang="zh-CN" altLang="en-US" sz="1400" dirty="0" smtClean="0">
                <a:latin typeface="Times New Roman" panose="02020603050405020304" pitchFamily="18" charset="0"/>
                <a:cs typeface="Times New Roman" panose="02020603050405020304" pitchFamily="18" charset="0"/>
              </a:rPr>
              <a:t>间隙过小：废屑难以排出</a:t>
            </a:r>
            <a:r>
              <a:rPr lang="en-US" altLang="zh-CN" sz="1400" dirty="0" smtClean="0">
                <a:latin typeface="Times New Roman" panose="02020603050405020304" pitchFamily="18" charset="0"/>
                <a:cs typeface="Times New Roman" panose="02020603050405020304" pitchFamily="18" charset="0"/>
                <a:sym typeface="Wingdings" panose="05000000000000000000" pitchFamily="2" charset="2"/>
              </a:rPr>
              <a:t></a:t>
            </a:r>
            <a:r>
              <a:rPr lang="zh-CN" altLang="en-US" sz="1400" dirty="0" smtClean="0">
                <a:latin typeface="Times New Roman" panose="02020603050405020304" pitchFamily="18" charset="0"/>
                <a:cs typeface="Times New Roman" panose="02020603050405020304" pitchFamily="18" charset="0"/>
                <a:sym typeface="Wingdings" panose="05000000000000000000" pitchFamily="2" charset="2"/>
              </a:rPr>
              <a:t>短路</a:t>
            </a:r>
            <a:r>
              <a:rPr lang="en-US" altLang="zh-CN" sz="1400" dirty="0" smtClean="0">
                <a:latin typeface="Times New Roman" panose="02020603050405020304" pitchFamily="18" charset="0"/>
                <a:cs typeface="Times New Roman" panose="02020603050405020304" pitchFamily="18" charset="0"/>
                <a:sym typeface="Wingdings" panose="05000000000000000000" pitchFamily="2" charset="2"/>
              </a:rPr>
              <a:t></a:t>
            </a:r>
            <a:r>
              <a:rPr lang="zh-CN" altLang="en-US" sz="1400" dirty="0" smtClean="0">
                <a:latin typeface="Times New Roman" panose="02020603050405020304" pitchFamily="18" charset="0"/>
                <a:cs typeface="Times New Roman" panose="02020603050405020304" pitchFamily="18" charset="0"/>
                <a:sym typeface="Wingdings" panose="05000000000000000000" pitchFamily="2" charset="2"/>
              </a:rPr>
              <a:t>频繁抬刀</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间隙过大：放电能量过低</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最</a:t>
            </a:r>
            <a:r>
              <a:rPr lang="zh-CN" altLang="en-US" sz="1400" dirty="0" smtClean="0">
                <a:latin typeface="Times New Roman" panose="02020603050405020304" pitchFamily="18" charset="0"/>
                <a:cs typeface="Times New Roman" panose="02020603050405020304" pitchFamily="18" charset="0"/>
              </a:rPr>
              <a:t>优间隙：</a:t>
            </a:r>
            <a:r>
              <a:rPr lang="en-US" altLang="zh-CN" sz="1400" dirty="0" smtClean="0">
                <a:latin typeface="Times New Roman" panose="02020603050405020304" pitchFamily="18" charset="0"/>
                <a:cs typeface="Times New Roman" panose="02020603050405020304" pitchFamily="18" charset="0"/>
              </a:rPr>
              <a:t>60 </a:t>
            </a:r>
            <a:r>
              <a:rPr lang="en-US" altLang="zh-CN" sz="1400" dirty="0" err="1" smtClean="0">
                <a:latin typeface="Times New Roman" panose="02020603050405020304" pitchFamily="18" charset="0"/>
                <a:cs typeface="Times New Roman" panose="02020603050405020304" pitchFamily="18" charset="0"/>
              </a:rPr>
              <a:t>μm</a:t>
            </a:r>
            <a:r>
              <a:rPr lang="zh-CN" altLang="en-US" sz="1400" dirty="0" smtClean="0">
                <a:latin typeface="Times New Roman" panose="02020603050405020304" pitchFamily="18" charset="0"/>
                <a:cs typeface="Times New Roman" panose="02020603050405020304" pitchFamily="18" charset="0"/>
              </a:rPr>
              <a:t>左右</a:t>
            </a:r>
            <a:endParaRPr lang="zh-CN" altLang="en-US" sz="1400" dirty="0"/>
          </a:p>
        </p:txBody>
      </p:sp>
      <p:sp>
        <p:nvSpPr>
          <p:cNvPr id="10" name="矩形 9"/>
          <p:cNvSpPr/>
          <p:nvPr/>
        </p:nvSpPr>
        <p:spPr>
          <a:xfrm>
            <a:off x="2408999" y="3665507"/>
            <a:ext cx="2339102"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放电间隙与蚀除效率的关系</a:t>
            </a:r>
            <a:endParaRPr lang="zh-CN" altLang="en-US" sz="1400" dirty="0"/>
          </a:p>
        </p:txBody>
      </p:sp>
    </p:spTree>
    <p:extLst>
      <p:ext uri="{BB962C8B-B14F-4D97-AF65-F5344CB8AC3E}">
        <p14:creationId xmlns:p14="http://schemas.microsoft.com/office/powerpoint/2010/main" val="88678019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9" name="图表 8"/>
          <p:cNvGraphicFramePr/>
          <p:nvPr>
            <p:extLst>
              <p:ext uri="{D42A27DB-BD31-4B8C-83A1-F6EECF244321}">
                <p14:modId xmlns:p14="http://schemas.microsoft.com/office/powerpoint/2010/main" val="2552903402"/>
              </p:ext>
            </p:extLst>
          </p:nvPr>
        </p:nvGraphicFramePr>
        <p:xfrm>
          <a:off x="842645" y="1058862"/>
          <a:ext cx="5274310" cy="2314575"/>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p:cNvSpPr/>
          <p:nvPr/>
        </p:nvSpPr>
        <p:spPr>
          <a:xfrm>
            <a:off x="1711650" y="3500407"/>
            <a:ext cx="3429000" cy="307777"/>
          </a:xfrm>
          <a:prstGeom prst="rect">
            <a:avLst/>
          </a:prstGeom>
        </p:spPr>
        <p:txBody>
          <a:bodyPr>
            <a:spAutoFit/>
          </a:bodyPr>
          <a:lstStyle/>
          <a:p>
            <a:r>
              <a:rPr lang="zh-CN" altLang="zh-CN" sz="1400" dirty="0">
                <a:latin typeface="Times New Roman" panose="02020603050405020304" pitchFamily="18" charset="0"/>
                <a:cs typeface="Times New Roman" panose="02020603050405020304" pitchFamily="18" charset="0"/>
              </a:rPr>
              <a:t>智能抬刀与手动抬刀加工效率对比</a:t>
            </a:r>
            <a:endParaRPr lang="zh-CN" altLang="en-US" sz="1400" dirty="0"/>
          </a:p>
        </p:txBody>
      </p:sp>
      <p:sp>
        <p:nvSpPr>
          <p:cNvPr id="3" name="矩形 2"/>
          <p:cNvSpPr/>
          <p:nvPr/>
        </p:nvSpPr>
        <p:spPr>
          <a:xfrm>
            <a:off x="842645" y="3978484"/>
            <a:ext cx="3954929" cy="738664"/>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手动加工：</a:t>
            </a:r>
            <a:r>
              <a:rPr lang="zh-CN" altLang="zh-CN" sz="1400" dirty="0" smtClean="0">
                <a:latin typeface="Times New Roman" panose="02020603050405020304" pitchFamily="18" charset="0"/>
                <a:cs typeface="Times New Roman" panose="02020603050405020304" pitchFamily="18" charset="0"/>
              </a:rPr>
              <a:t>只</a:t>
            </a:r>
            <a:r>
              <a:rPr lang="zh-CN" altLang="zh-CN" sz="1400" dirty="0">
                <a:latin typeface="Times New Roman" panose="02020603050405020304" pitchFamily="18" charset="0"/>
                <a:cs typeface="Times New Roman" panose="02020603050405020304" pitchFamily="18" charset="0"/>
              </a:rPr>
              <a:t>进行短路、开路与冲液</a:t>
            </a:r>
            <a:r>
              <a:rPr lang="zh-CN" altLang="zh-CN" sz="1400" dirty="0" smtClean="0">
                <a:latin typeface="Times New Roman" panose="02020603050405020304" pitchFamily="18" charset="0"/>
                <a:cs typeface="Times New Roman" panose="02020603050405020304" pitchFamily="18" charset="0"/>
              </a:rPr>
              <a:t>处理</a:t>
            </a:r>
            <a:endParaRPr lang="en-US" altLang="zh-CN" sz="1400" dirty="0" smtClean="0">
              <a:latin typeface="Times New Roman" panose="02020603050405020304" pitchFamily="18" charset="0"/>
              <a:cs typeface="Times New Roman" panose="02020603050405020304" pitchFamily="18" charset="0"/>
            </a:endParaRPr>
          </a:p>
          <a:p>
            <a:r>
              <a:rPr lang="zh-CN" altLang="zh-CN" sz="1400" dirty="0"/>
              <a:t>三次实验效率智能加工均大于手动</a:t>
            </a:r>
            <a:r>
              <a:rPr lang="zh-CN" altLang="zh-CN" sz="1400" dirty="0" smtClean="0"/>
              <a:t>加工</a:t>
            </a:r>
            <a:endParaRPr lang="en-US" altLang="zh-CN" sz="1400" dirty="0" smtClean="0"/>
          </a:p>
          <a:p>
            <a:r>
              <a:rPr lang="zh-CN" altLang="zh-CN" sz="1400" dirty="0"/>
              <a:t>随着加工时长的增加，这种优势体现的更加明显</a:t>
            </a:r>
            <a:endParaRPr lang="zh-CN" altLang="en-US" sz="1400" dirty="0"/>
          </a:p>
        </p:txBody>
      </p:sp>
    </p:spTree>
    <p:extLst>
      <p:ext uri="{BB962C8B-B14F-4D97-AF65-F5344CB8AC3E}">
        <p14:creationId xmlns:p14="http://schemas.microsoft.com/office/powerpoint/2010/main" val="156827346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图表 9"/>
          <p:cNvGraphicFramePr/>
          <p:nvPr>
            <p:extLst>
              <p:ext uri="{D42A27DB-BD31-4B8C-83A1-F6EECF244321}">
                <p14:modId xmlns:p14="http://schemas.microsoft.com/office/powerpoint/2010/main" val="1898656045"/>
              </p:ext>
            </p:extLst>
          </p:nvPr>
        </p:nvGraphicFramePr>
        <p:xfrm>
          <a:off x="1062045" y="871537"/>
          <a:ext cx="5274310" cy="2320925"/>
        </p:xfrm>
        <a:graphic>
          <a:graphicData uri="http://schemas.openxmlformats.org/drawingml/2006/chart">
            <c:chart xmlns:c="http://schemas.openxmlformats.org/drawingml/2006/chart" xmlns:r="http://schemas.openxmlformats.org/officeDocument/2006/relationships" r:id="rId3"/>
          </a:graphicData>
        </a:graphic>
      </p:graphicFrame>
      <p:pic>
        <p:nvPicPr>
          <p:cNvPr id="14338" name="Picture 2" descr="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240" y="3439884"/>
            <a:ext cx="217805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p:nvPr/>
        </p:nvPicPr>
        <p:blipFill rotWithShape="1">
          <a:blip r:embed="rId5"/>
          <a:srcRect t="6103"/>
          <a:stretch/>
        </p:blipFill>
        <p:spPr bwMode="auto">
          <a:xfrm>
            <a:off x="4374840" y="3439791"/>
            <a:ext cx="1961515" cy="16389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691891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放电极损耗对比</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2" name="图片 11" descr="7"/>
          <p:cNvPicPr/>
          <p:nvPr/>
        </p:nvPicPr>
        <p:blipFill>
          <a:blip r:embed="rId3" cstate="print">
            <a:extLst>
              <a:ext uri="{28A0092B-C50C-407E-A947-70E740481C1C}">
                <a14:useLocalDpi xmlns:a14="http://schemas.microsoft.com/office/drawing/2010/main" val="0"/>
              </a:ext>
            </a:extLst>
          </a:blip>
          <a:srcRect l="14145" t="28131" r="15109" b="33507"/>
          <a:stretch>
            <a:fillRect/>
          </a:stretch>
        </p:blipFill>
        <p:spPr bwMode="auto">
          <a:xfrm>
            <a:off x="894397" y="927348"/>
            <a:ext cx="1851025" cy="1289050"/>
          </a:xfrm>
          <a:prstGeom prst="rect">
            <a:avLst/>
          </a:prstGeom>
          <a:noFill/>
          <a:ln>
            <a:noFill/>
          </a:ln>
        </p:spPr>
      </p:pic>
      <p:pic>
        <p:nvPicPr>
          <p:cNvPr id="13" name="图片 12" descr="7"/>
          <p:cNvPicPr/>
          <p:nvPr/>
        </p:nvPicPr>
        <p:blipFill>
          <a:blip r:embed="rId4" cstate="print">
            <a:extLst>
              <a:ext uri="{28A0092B-C50C-407E-A947-70E740481C1C}">
                <a14:useLocalDpi xmlns:a14="http://schemas.microsoft.com/office/drawing/2010/main" val="0"/>
              </a:ext>
            </a:extLst>
          </a:blip>
          <a:srcRect l="13208" t="28246" r="12823" b="34300"/>
          <a:stretch>
            <a:fillRect/>
          </a:stretch>
        </p:blipFill>
        <p:spPr bwMode="auto">
          <a:xfrm>
            <a:off x="2979420" y="927348"/>
            <a:ext cx="1986280" cy="1289050"/>
          </a:xfrm>
          <a:prstGeom prst="rect">
            <a:avLst/>
          </a:prstGeom>
          <a:noFill/>
          <a:ln>
            <a:noFill/>
          </a:ln>
        </p:spPr>
      </p:pic>
      <p:pic>
        <p:nvPicPr>
          <p:cNvPr id="14" name="图片 13" descr="8"/>
          <p:cNvPicPr/>
          <p:nvPr/>
        </p:nvPicPr>
        <p:blipFill>
          <a:blip r:embed="rId5" cstate="print">
            <a:extLst>
              <a:ext uri="{28A0092B-C50C-407E-A947-70E740481C1C}">
                <a14:useLocalDpi xmlns:a14="http://schemas.microsoft.com/office/drawing/2010/main" val="0"/>
              </a:ext>
            </a:extLst>
          </a:blip>
          <a:srcRect l="12480" t="28055" r="12767" b="34177"/>
          <a:stretch>
            <a:fillRect/>
          </a:stretch>
        </p:blipFill>
        <p:spPr bwMode="auto">
          <a:xfrm>
            <a:off x="788831" y="2674461"/>
            <a:ext cx="1956435" cy="1289050"/>
          </a:xfrm>
          <a:prstGeom prst="rect">
            <a:avLst/>
          </a:prstGeom>
          <a:noFill/>
          <a:ln>
            <a:noFill/>
          </a:ln>
        </p:spPr>
      </p:pic>
      <p:pic>
        <p:nvPicPr>
          <p:cNvPr id="15" name="图片 14" descr="8"/>
          <p:cNvPicPr/>
          <p:nvPr/>
        </p:nvPicPr>
        <p:blipFill>
          <a:blip r:embed="rId6" cstate="print">
            <a:extLst>
              <a:ext uri="{28A0092B-C50C-407E-A947-70E740481C1C}">
                <a14:useLocalDpi xmlns:a14="http://schemas.microsoft.com/office/drawing/2010/main" val="0"/>
              </a:ext>
            </a:extLst>
          </a:blip>
          <a:srcRect l="12555" t="27986" r="12823" b="34088"/>
          <a:stretch>
            <a:fillRect/>
          </a:stretch>
        </p:blipFill>
        <p:spPr bwMode="auto">
          <a:xfrm>
            <a:off x="2994660" y="2674461"/>
            <a:ext cx="1971040" cy="1289050"/>
          </a:xfrm>
          <a:prstGeom prst="rect">
            <a:avLst/>
          </a:prstGeom>
          <a:noFill/>
          <a:ln>
            <a:noFill/>
          </a:ln>
        </p:spPr>
      </p:pic>
      <p:sp>
        <p:nvSpPr>
          <p:cNvPr id="2" name="矩形 1"/>
          <p:cNvSpPr/>
          <p:nvPr/>
        </p:nvSpPr>
        <p:spPr>
          <a:xfrm>
            <a:off x="972965" y="2216398"/>
            <a:ext cx="1800493"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加工前（金属针头）</a:t>
            </a:r>
            <a:endParaRPr lang="zh-CN" altLang="en-US" sz="1400" dirty="0"/>
          </a:p>
        </p:txBody>
      </p:sp>
      <p:sp>
        <p:nvSpPr>
          <p:cNvPr id="16" name="矩形 15"/>
          <p:cNvSpPr/>
          <p:nvPr/>
        </p:nvSpPr>
        <p:spPr>
          <a:xfrm>
            <a:off x="3072313" y="2222308"/>
            <a:ext cx="1800493"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加工</a:t>
            </a:r>
            <a:r>
              <a:rPr lang="zh-CN" altLang="en-US" sz="1400" dirty="0" smtClean="0">
                <a:latin typeface="Times New Roman" panose="02020603050405020304" pitchFamily="18" charset="0"/>
                <a:cs typeface="Times New Roman" panose="02020603050405020304" pitchFamily="18" charset="0"/>
              </a:rPr>
              <a:t>后</a:t>
            </a:r>
            <a:r>
              <a:rPr lang="zh-CN" altLang="zh-CN" sz="1400" dirty="0" smtClean="0">
                <a:latin typeface="Times New Roman" panose="02020603050405020304" pitchFamily="18" charset="0"/>
                <a:cs typeface="Times New Roman" panose="02020603050405020304" pitchFamily="18" charset="0"/>
              </a:rPr>
              <a:t>（</a:t>
            </a:r>
            <a:r>
              <a:rPr lang="zh-CN" altLang="zh-CN" sz="1400" dirty="0">
                <a:latin typeface="Times New Roman" panose="02020603050405020304" pitchFamily="18" charset="0"/>
                <a:cs typeface="Times New Roman" panose="02020603050405020304" pitchFamily="18" charset="0"/>
              </a:rPr>
              <a:t>金属针头）</a:t>
            </a:r>
            <a:endParaRPr lang="zh-CN" altLang="en-US" sz="1400" dirty="0"/>
          </a:p>
        </p:txBody>
      </p:sp>
      <p:sp>
        <p:nvSpPr>
          <p:cNvPr id="17" name="矩形 16"/>
          <p:cNvSpPr/>
          <p:nvPr/>
        </p:nvSpPr>
        <p:spPr>
          <a:xfrm>
            <a:off x="968500" y="3963511"/>
            <a:ext cx="1800493"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加工前</a:t>
            </a:r>
            <a:r>
              <a:rPr lang="zh-CN" altLang="zh-CN" sz="1400" dirty="0" smtClean="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电镀</a:t>
            </a:r>
            <a:r>
              <a:rPr lang="zh-CN" altLang="zh-CN" sz="1400" dirty="0" smtClean="0">
                <a:latin typeface="Times New Roman" panose="02020603050405020304" pitchFamily="18" charset="0"/>
                <a:cs typeface="Times New Roman" panose="02020603050405020304" pitchFamily="18" charset="0"/>
              </a:rPr>
              <a:t>针头</a:t>
            </a:r>
            <a:r>
              <a:rPr lang="zh-CN" altLang="zh-CN" sz="1400" dirty="0">
                <a:latin typeface="Times New Roman" panose="02020603050405020304" pitchFamily="18" charset="0"/>
                <a:cs typeface="Times New Roman" panose="02020603050405020304" pitchFamily="18" charset="0"/>
              </a:rPr>
              <a:t>）</a:t>
            </a:r>
            <a:endParaRPr lang="zh-CN" altLang="en-US" sz="1400" dirty="0"/>
          </a:p>
        </p:txBody>
      </p:sp>
      <p:sp>
        <p:nvSpPr>
          <p:cNvPr id="18" name="矩形 17"/>
          <p:cNvSpPr/>
          <p:nvPr/>
        </p:nvSpPr>
        <p:spPr>
          <a:xfrm>
            <a:off x="3067848" y="3969421"/>
            <a:ext cx="1800493"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加工</a:t>
            </a:r>
            <a:r>
              <a:rPr lang="zh-CN" altLang="en-US" sz="1400" dirty="0" smtClean="0">
                <a:latin typeface="Times New Roman" panose="02020603050405020304" pitchFamily="18" charset="0"/>
                <a:cs typeface="Times New Roman" panose="02020603050405020304" pitchFamily="18" charset="0"/>
              </a:rPr>
              <a:t>后</a:t>
            </a:r>
            <a:r>
              <a:rPr lang="zh-CN" altLang="zh-CN" sz="1400" dirty="0" smtClean="0">
                <a:latin typeface="Times New Roman" panose="02020603050405020304" pitchFamily="18" charset="0"/>
                <a:cs typeface="Times New Roman" panose="02020603050405020304" pitchFamily="18" charset="0"/>
              </a:rPr>
              <a:t>（</a:t>
            </a:r>
            <a:r>
              <a:rPr lang="zh-CN" altLang="en-US" sz="1400" dirty="0" smtClean="0">
                <a:latin typeface="Times New Roman" panose="02020603050405020304" pitchFamily="18" charset="0"/>
                <a:cs typeface="Times New Roman" panose="02020603050405020304" pitchFamily="18" charset="0"/>
              </a:rPr>
              <a:t>电镀</a:t>
            </a:r>
            <a:r>
              <a:rPr lang="zh-CN" altLang="zh-CN" sz="1400" dirty="0" smtClean="0">
                <a:latin typeface="Times New Roman" panose="02020603050405020304" pitchFamily="18" charset="0"/>
                <a:cs typeface="Times New Roman" panose="02020603050405020304" pitchFamily="18" charset="0"/>
              </a:rPr>
              <a:t>针头</a:t>
            </a:r>
            <a:r>
              <a:rPr lang="zh-CN" altLang="zh-CN" sz="1400" dirty="0">
                <a:latin typeface="Times New Roman" panose="02020603050405020304" pitchFamily="18" charset="0"/>
                <a:cs typeface="Times New Roman" panose="02020603050405020304" pitchFamily="18" charset="0"/>
              </a:rPr>
              <a:t>）</a:t>
            </a:r>
            <a:endParaRPr lang="zh-CN" altLang="en-US" sz="1400" dirty="0"/>
          </a:p>
        </p:txBody>
      </p:sp>
      <p:sp>
        <p:nvSpPr>
          <p:cNvPr id="19" name="矩形 18"/>
          <p:cNvSpPr/>
          <p:nvPr/>
        </p:nvSpPr>
        <p:spPr>
          <a:xfrm>
            <a:off x="5090410" y="2986397"/>
            <a:ext cx="1757212" cy="523220"/>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电镀针头：</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镀有</a:t>
            </a:r>
            <a:r>
              <a:rPr lang="en-US" altLang="zh-CN" sz="1400" dirty="0" smtClean="0">
                <a:latin typeface="Times New Roman" panose="02020603050405020304" pitchFamily="18" charset="0"/>
                <a:cs typeface="Times New Roman" panose="02020603050405020304" pitchFamily="18" charset="0"/>
              </a:rPr>
              <a:t>20μm</a:t>
            </a:r>
            <a:r>
              <a:rPr lang="zh-CN" altLang="en-US" sz="1400" dirty="0" smtClean="0">
                <a:latin typeface="Times New Roman" panose="02020603050405020304" pitchFamily="18" charset="0"/>
                <a:cs typeface="Times New Roman" panose="02020603050405020304" pitchFamily="18" charset="0"/>
              </a:rPr>
              <a:t>的</a:t>
            </a:r>
            <a:r>
              <a:rPr lang="en-US" altLang="zh-CN" sz="1400" dirty="0" err="1" smtClean="0">
                <a:latin typeface="Times New Roman" panose="02020603050405020304" pitchFamily="18" charset="0"/>
                <a:cs typeface="Times New Roman" panose="02020603050405020304" pitchFamily="18" charset="0"/>
              </a:rPr>
              <a:t>parylene</a:t>
            </a:r>
            <a:endParaRPr lang="zh-CN" altLang="en-US" sz="1400" dirty="0"/>
          </a:p>
        </p:txBody>
      </p:sp>
      <p:sp>
        <p:nvSpPr>
          <p:cNvPr id="20" name="矩形 19"/>
          <p:cNvSpPr/>
          <p:nvPr/>
        </p:nvSpPr>
        <p:spPr>
          <a:xfrm>
            <a:off x="788831" y="4340614"/>
            <a:ext cx="3954929" cy="523220"/>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点胶针头</a:t>
            </a:r>
            <a:r>
              <a:rPr lang="zh-CN" altLang="en-US" sz="1400" dirty="0" smtClean="0">
                <a:latin typeface="Times New Roman" panose="02020603050405020304" pitchFamily="18" charset="0"/>
                <a:cs typeface="Times New Roman" panose="02020603050405020304" pitchFamily="18" charset="0"/>
              </a:rPr>
              <a:t>电极：</a:t>
            </a:r>
            <a:r>
              <a:rPr lang="zh-CN" altLang="en-US" sz="1400" dirty="0" smtClean="0"/>
              <a:t>放电后表面不平整，有放电痕迹</a:t>
            </a:r>
            <a:endParaRPr lang="en-US" altLang="zh-CN" sz="1400" dirty="0" smtClean="0"/>
          </a:p>
          <a:p>
            <a:r>
              <a:rPr lang="zh-CN" altLang="en-US" sz="1400" dirty="0" smtClean="0">
                <a:latin typeface="Times New Roman" panose="02020603050405020304" pitchFamily="18" charset="0"/>
                <a:cs typeface="Times New Roman" panose="02020603050405020304" pitchFamily="18" charset="0"/>
              </a:rPr>
              <a:t>液态金属电极：前后无变化</a:t>
            </a:r>
            <a:endParaRPr lang="en-US" altLang="zh-CN" sz="1400" dirty="0" smtClean="0">
              <a:latin typeface="Times New Roman" panose="02020603050405020304" pitchFamily="18" charset="0"/>
              <a:cs typeface="Times New Roman" panose="02020603050405020304" pitchFamily="18" charset="0"/>
            </a:endParaRPr>
          </a:p>
        </p:txBody>
      </p:sp>
      <p:sp>
        <p:nvSpPr>
          <p:cNvPr id="21" name="矩形 20"/>
          <p:cNvSpPr/>
          <p:nvPr/>
        </p:nvSpPr>
        <p:spPr>
          <a:xfrm>
            <a:off x="5090410" y="1270724"/>
            <a:ext cx="1620957" cy="523220"/>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金属</a:t>
            </a:r>
            <a:r>
              <a:rPr lang="zh-CN" altLang="en-US" sz="1400" dirty="0" smtClean="0">
                <a:latin typeface="Times New Roman" panose="02020603050405020304" pitchFamily="18" charset="0"/>
                <a:cs typeface="Times New Roman" panose="02020603050405020304" pitchFamily="18" charset="0"/>
              </a:rPr>
              <a:t>针头：</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同尺寸的点胶针头</a:t>
            </a:r>
            <a:endParaRPr lang="zh-CN" altLang="en-US" sz="1400" dirty="0"/>
          </a:p>
        </p:txBody>
      </p:sp>
    </p:spTree>
    <p:extLst>
      <p:ext uri="{BB962C8B-B14F-4D97-AF65-F5344CB8AC3E}">
        <p14:creationId xmlns:p14="http://schemas.microsoft.com/office/powerpoint/2010/main" val="195444496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6389" name="Picture 5" descr="H带标尺"/>
          <p:cNvPicPr>
            <a:picLocks noChangeAspect="1" noChangeArrowheads="1"/>
          </p:cNvPicPr>
          <p:nvPr/>
        </p:nvPicPr>
        <p:blipFill>
          <a:blip r:embed="rId3" cstate="print">
            <a:extLst>
              <a:ext uri="{28A0092B-C50C-407E-A947-70E740481C1C}">
                <a14:useLocalDpi xmlns:a14="http://schemas.microsoft.com/office/drawing/2010/main" val="0"/>
              </a:ext>
            </a:extLst>
          </a:blip>
          <a:srcRect l="14328" r="20158" b="6270"/>
          <a:stretch>
            <a:fillRect/>
          </a:stretch>
        </p:blipFill>
        <p:spPr bwMode="auto">
          <a:xfrm>
            <a:off x="1846409" y="2909831"/>
            <a:ext cx="1525351" cy="164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正方形，带标尺"/>
          <p:cNvPicPr>
            <a:picLocks noChangeAspect="1" noChangeArrowheads="1"/>
          </p:cNvPicPr>
          <p:nvPr/>
        </p:nvPicPr>
        <p:blipFill>
          <a:blip r:embed="rId4" cstate="print">
            <a:extLst>
              <a:ext uri="{28A0092B-C50C-407E-A947-70E740481C1C}">
                <a14:useLocalDpi xmlns:a14="http://schemas.microsoft.com/office/drawing/2010/main" val="0"/>
              </a:ext>
            </a:extLst>
          </a:blip>
          <a:srcRect r="24178"/>
          <a:stretch>
            <a:fillRect/>
          </a:stretch>
        </p:blipFill>
        <p:spPr bwMode="auto">
          <a:xfrm>
            <a:off x="3950109" y="2475412"/>
            <a:ext cx="2417762"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2311809" y="824188"/>
            <a:ext cx="3276600" cy="1524000"/>
          </a:xfrm>
          <a:prstGeom prst="rect">
            <a:avLst/>
          </a:prstGeom>
        </p:spPr>
      </p:pic>
    </p:spTree>
    <p:extLst>
      <p:ext uri="{BB962C8B-B14F-4D97-AF65-F5344CB8AC3E}">
        <p14:creationId xmlns:p14="http://schemas.microsoft.com/office/powerpoint/2010/main" val="354768205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5361" name="Picture 1" descr="圆柱，带标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36" y="2781300"/>
            <a:ext cx="2154238"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p:nvPr/>
        </p:nvPicPr>
        <p:blipFill>
          <a:blip r:embed="rId5">
            <a:extLst>
              <a:ext uri="{28A0092B-C50C-407E-A947-70E740481C1C}">
                <a14:useLocalDpi xmlns:a14="http://schemas.microsoft.com/office/drawing/2010/main" val="0"/>
              </a:ext>
            </a:extLst>
          </a:blip>
          <a:stretch>
            <a:fillRect/>
          </a:stretch>
        </p:blipFill>
        <p:spPr>
          <a:xfrm>
            <a:off x="3426150" y="2788466"/>
            <a:ext cx="2742565" cy="2057400"/>
          </a:xfrm>
          <a:prstGeom prst="rect">
            <a:avLst/>
          </a:prstGeom>
        </p:spPr>
      </p:pic>
      <p:graphicFrame>
        <p:nvGraphicFramePr>
          <p:cNvPr id="10" name="对象 9"/>
          <p:cNvGraphicFramePr>
            <a:graphicFrameLocks noChangeAspect="1"/>
          </p:cNvGraphicFramePr>
          <p:nvPr>
            <p:extLst>
              <p:ext uri="{D42A27DB-BD31-4B8C-83A1-F6EECF244321}">
                <p14:modId xmlns:p14="http://schemas.microsoft.com/office/powerpoint/2010/main" val="512146372"/>
              </p:ext>
            </p:extLst>
          </p:nvPr>
        </p:nvGraphicFramePr>
        <p:xfrm>
          <a:off x="782317" y="993996"/>
          <a:ext cx="1666875" cy="1543050"/>
        </p:xfrm>
        <a:graphic>
          <a:graphicData uri="http://schemas.openxmlformats.org/presentationml/2006/ole">
            <mc:AlternateContent xmlns:mc="http://schemas.openxmlformats.org/markup-compatibility/2006">
              <mc:Choice xmlns:v="urn:schemas-microsoft-com:vml" Requires="v">
                <p:oleObj spid="_x0000_s17434" name="Visio" r:id="rId6" imgW="1667007" imgH="1543050" progId="Visio.Drawing.15">
                  <p:embed/>
                </p:oleObj>
              </mc:Choice>
              <mc:Fallback>
                <p:oleObj name="Visio" r:id="rId6" imgW="1667007" imgH="1543050"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317" y="993996"/>
                        <a:ext cx="1666875" cy="154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575419669"/>
              </p:ext>
            </p:extLst>
          </p:nvPr>
        </p:nvGraphicFramePr>
        <p:xfrm>
          <a:off x="3541668" y="591866"/>
          <a:ext cx="2752725" cy="2228850"/>
        </p:xfrm>
        <a:graphic>
          <a:graphicData uri="http://schemas.openxmlformats.org/presentationml/2006/ole">
            <mc:AlternateContent xmlns:mc="http://schemas.openxmlformats.org/markup-compatibility/2006">
              <mc:Choice xmlns:v="urn:schemas-microsoft-com:vml" Requires="v">
                <p:oleObj spid="_x0000_s17435" name="Visio" r:id="rId8" imgW="2752785" imgH="2228978" progId="Visio.Drawing.15">
                  <p:embed/>
                </p:oleObj>
              </mc:Choice>
              <mc:Fallback>
                <p:oleObj name="Visio" r:id="rId8" imgW="2752785" imgH="2228978" progId="Visio.Drawing.1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1668" y="591866"/>
                        <a:ext cx="2752725"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1117157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946536" y="1615712"/>
            <a:ext cx="775136" cy="230832"/>
          </a:xfrm>
          <a:prstGeom prst="rect">
            <a:avLst/>
          </a:prstGeom>
        </p:spPr>
        <p:txBody>
          <a:bodyPr wrap="square">
            <a:spAutoFit/>
          </a:bodyPr>
          <a:lstStyle/>
          <a:p>
            <a:pPr>
              <a:defRPr/>
            </a:pPr>
            <a:r>
              <a:rPr lang="en-US" altLang="zh-CN" sz="100" kern="0" dirty="0">
                <a:solidFill>
                  <a:sysClr val="window" lastClr="FFFFFF"/>
                </a:solidFill>
              </a:rPr>
              <a:t>PPT</a:t>
            </a:r>
            <a:r>
              <a:rPr lang="zh-CN" altLang="en-US" sz="100" kern="0" dirty="0">
                <a:solidFill>
                  <a:sysClr val="window" lastClr="FFFFFF"/>
                </a:solidFill>
              </a:rPr>
              <a:t>模板下载：</a:t>
            </a:r>
            <a:r>
              <a:rPr lang="en-US" altLang="zh-CN" sz="100" kern="0" dirty="0">
                <a:solidFill>
                  <a:sysClr val="window" lastClr="FFFFFF"/>
                </a:solidFill>
              </a:rPr>
              <a:t>www.1ppt.com/moban/     </a:t>
            </a:r>
            <a:r>
              <a:rPr lang="zh-CN" altLang="en-US" sz="100" kern="0" dirty="0">
                <a:solidFill>
                  <a:sysClr val="window" lastClr="FFFFFF"/>
                </a:solidFill>
              </a:rPr>
              <a:t>行业</a:t>
            </a:r>
            <a:r>
              <a:rPr lang="en-US" altLang="zh-CN" sz="100" kern="0" dirty="0">
                <a:solidFill>
                  <a:sysClr val="window" lastClr="FFFFFF"/>
                </a:solidFill>
              </a:rPr>
              <a:t>PPT</a:t>
            </a:r>
            <a:r>
              <a:rPr lang="zh-CN" altLang="en-US" sz="100" kern="0" dirty="0">
                <a:solidFill>
                  <a:sysClr val="window" lastClr="FFFFFF"/>
                </a:solidFill>
              </a:rPr>
              <a:t>模板：</a:t>
            </a:r>
            <a:r>
              <a:rPr lang="en-US" altLang="zh-CN" sz="100" kern="0" dirty="0">
                <a:solidFill>
                  <a:sysClr val="window" lastClr="FFFFFF"/>
                </a:solidFill>
              </a:rPr>
              <a:t>www.1ppt.com/hangye/ </a:t>
            </a:r>
          </a:p>
          <a:p>
            <a:pPr>
              <a:defRPr/>
            </a:pPr>
            <a:r>
              <a:rPr lang="zh-CN" altLang="en-US" sz="100" kern="0" dirty="0">
                <a:solidFill>
                  <a:sysClr val="window" lastClr="FFFFFF"/>
                </a:solidFill>
              </a:rPr>
              <a:t>节日</a:t>
            </a:r>
            <a:r>
              <a:rPr lang="en-US" altLang="zh-CN" sz="100" kern="0" dirty="0">
                <a:solidFill>
                  <a:sysClr val="window" lastClr="FFFFFF"/>
                </a:solidFill>
              </a:rPr>
              <a:t>PPT</a:t>
            </a:r>
            <a:r>
              <a:rPr lang="zh-CN" altLang="en-US" sz="100" kern="0" dirty="0">
                <a:solidFill>
                  <a:sysClr val="window" lastClr="FFFFFF"/>
                </a:solidFill>
              </a:rPr>
              <a:t>模板：</a:t>
            </a:r>
            <a:r>
              <a:rPr lang="en-US" altLang="zh-CN" sz="100" kern="0" dirty="0">
                <a:solidFill>
                  <a:sysClr val="window" lastClr="FFFFFF"/>
                </a:solidFill>
              </a:rPr>
              <a:t>www.1ppt.com/jieri/           PPT</a:t>
            </a:r>
            <a:r>
              <a:rPr lang="zh-CN" altLang="en-US" sz="100" kern="0" dirty="0">
                <a:solidFill>
                  <a:sysClr val="window" lastClr="FFFFFF"/>
                </a:solidFill>
              </a:rPr>
              <a:t>素材下载：</a:t>
            </a:r>
            <a:r>
              <a:rPr lang="en-US" altLang="zh-CN" sz="100" kern="0" dirty="0">
                <a:solidFill>
                  <a:sysClr val="window" lastClr="FFFFFF"/>
                </a:solidFill>
              </a:rPr>
              <a:t>www.1ppt.com/sucai/</a:t>
            </a:r>
          </a:p>
          <a:p>
            <a:pPr>
              <a:defRPr/>
            </a:pPr>
            <a:r>
              <a:rPr lang="en-US" altLang="zh-CN" sz="100" kern="0" dirty="0">
                <a:solidFill>
                  <a:sysClr val="window" lastClr="FFFFFF"/>
                </a:solidFill>
              </a:rPr>
              <a:t>PPT</a:t>
            </a:r>
            <a:r>
              <a:rPr lang="zh-CN" altLang="en-US" sz="100" kern="0" dirty="0">
                <a:solidFill>
                  <a:sysClr val="window" lastClr="FFFFFF"/>
                </a:solidFill>
              </a:rPr>
              <a:t>背景图片：</a:t>
            </a:r>
            <a:r>
              <a:rPr lang="en-US" altLang="zh-CN" sz="100" kern="0" dirty="0">
                <a:solidFill>
                  <a:sysClr val="window" lastClr="FFFFFF"/>
                </a:solidFill>
              </a:rPr>
              <a:t>www.1ppt.com/beijing/      PPT</a:t>
            </a:r>
            <a:r>
              <a:rPr lang="zh-CN" altLang="en-US" sz="100" kern="0" dirty="0">
                <a:solidFill>
                  <a:sysClr val="window" lastClr="FFFFFF"/>
                </a:solidFill>
              </a:rPr>
              <a:t>图表下载：</a:t>
            </a:r>
            <a:r>
              <a:rPr lang="en-US" altLang="zh-CN" sz="100" kern="0" dirty="0">
                <a:solidFill>
                  <a:sysClr val="window" lastClr="FFFFFF"/>
                </a:solidFill>
              </a:rPr>
              <a:t>www.1ppt.com/tubiao/      </a:t>
            </a:r>
          </a:p>
          <a:p>
            <a:pPr>
              <a:defRPr/>
            </a:pPr>
            <a:r>
              <a:rPr lang="zh-CN" altLang="en-US" sz="100" kern="0" dirty="0">
                <a:solidFill>
                  <a:sysClr val="window" lastClr="FFFFFF"/>
                </a:solidFill>
              </a:rPr>
              <a:t>优秀</a:t>
            </a:r>
            <a:r>
              <a:rPr lang="en-US" altLang="zh-CN" sz="100" kern="0" dirty="0">
                <a:solidFill>
                  <a:sysClr val="window" lastClr="FFFFFF"/>
                </a:solidFill>
              </a:rPr>
              <a:t>PPT</a:t>
            </a:r>
            <a:r>
              <a:rPr lang="zh-CN" altLang="en-US" sz="100" kern="0" dirty="0">
                <a:solidFill>
                  <a:sysClr val="window" lastClr="FFFFFF"/>
                </a:solidFill>
              </a:rPr>
              <a:t>下载：</a:t>
            </a:r>
            <a:r>
              <a:rPr lang="en-US" altLang="zh-CN" sz="100" kern="0" dirty="0">
                <a:solidFill>
                  <a:sysClr val="window" lastClr="FFFFFF"/>
                </a:solidFill>
              </a:rPr>
              <a:t>www.1ppt.com/xiazai/        PPT</a:t>
            </a:r>
            <a:r>
              <a:rPr lang="zh-CN" altLang="en-US" sz="100" kern="0" dirty="0">
                <a:solidFill>
                  <a:sysClr val="window" lastClr="FFFFFF"/>
                </a:solidFill>
              </a:rPr>
              <a:t>教程： </a:t>
            </a:r>
            <a:r>
              <a:rPr lang="en-US" altLang="zh-CN" sz="100" kern="0" dirty="0">
                <a:solidFill>
                  <a:sysClr val="window" lastClr="FFFFFF"/>
                </a:solidFill>
              </a:rPr>
              <a:t>www.1ppt.com/powerpoint/      </a:t>
            </a:r>
          </a:p>
          <a:p>
            <a:pPr>
              <a:defRPr/>
            </a:pPr>
            <a:r>
              <a:rPr lang="en-US" altLang="zh-CN" sz="100" kern="0" dirty="0">
                <a:solidFill>
                  <a:sysClr val="window" lastClr="FFFFFF"/>
                </a:solidFill>
              </a:rPr>
              <a:t>Word</a:t>
            </a:r>
            <a:r>
              <a:rPr lang="zh-CN" altLang="en-US" sz="100" kern="0" dirty="0">
                <a:solidFill>
                  <a:sysClr val="window" lastClr="FFFFFF"/>
                </a:solidFill>
              </a:rPr>
              <a:t>教程： </a:t>
            </a:r>
            <a:r>
              <a:rPr lang="en-US" altLang="zh-CN" sz="100" kern="0" dirty="0">
                <a:solidFill>
                  <a:sysClr val="window" lastClr="FFFFFF"/>
                </a:solidFill>
              </a:rPr>
              <a:t>www.1ppt.com/word/              Excel</a:t>
            </a:r>
            <a:r>
              <a:rPr lang="zh-CN" altLang="en-US" sz="100" kern="0" dirty="0">
                <a:solidFill>
                  <a:sysClr val="window" lastClr="FFFFFF"/>
                </a:solidFill>
              </a:rPr>
              <a:t>教程：</a:t>
            </a:r>
            <a:r>
              <a:rPr lang="en-US" altLang="zh-CN" sz="100" kern="0" dirty="0">
                <a:solidFill>
                  <a:sysClr val="window" lastClr="FFFFFF"/>
                </a:solidFill>
              </a:rPr>
              <a:t>www.1ppt.com/excel/  </a:t>
            </a:r>
          </a:p>
          <a:p>
            <a:pPr>
              <a:defRPr/>
            </a:pPr>
            <a:r>
              <a:rPr lang="zh-CN" altLang="en-US" sz="100" kern="0" dirty="0">
                <a:solidFill>
                  <a:sysClr val="window" lastClr="FFFFFF"/>
                </a:solidFill>
              </a:rPr>
              <a:t>资料下载：</a:t>
            </a:r>
            <a:r>
              <a:rPr lang="en-US" altLang="zh-CN" sz="100" kern="0" dirty="0">
                <a:solidFill>
                  <a:sysClr val="window" lastClr="FFFFFF"/>
                </a:solidFill>
              </a:rPr>
              <a:t>www.1ppt.com/ziliao/                PPT</a:t>
            </a:r>
            <a:r>
              <a:rPr lang="zh-CN" altLang="en-US" sz="100" kern="0" dirty="0">
                <a:solidFill>
                  <a:sysClr val="window" lastClr="FFFFFF"/>
                </a:solidFill>
              </a:rPr>
              <a:t>课件下载：</a:t>
            </a:r>
            <a:r>
              <a:rPr lang="en-US" altLang="zh-CN" sz="100" kern="0" dirty="0">
                <a:solidFill>
                  <a:sysClr val="window" lastClr="FFFFFF"/>
                </a:solidFill>
              </a:rPr>
              <a:t>www.1ppt.com/kejian/ </a:t>
            </a:r>
          </a:p>
          <a:p>
            <a:pPr>
              <a:defRPr/>
            </a:pPr>
            <a:r>
              <a:rPr lang="zh-CN" altLang="en-US" sz="100" kern="0" dirty="0">
                <a:solidFill>
                  <a:sysClr val="window" lastClr="FFFFFF"/>
                </a:solidFill>
              </a:rPr>
              <a:t>范文下载：</a:t>
            </a:r>
            <a:r>
              <a:rPr lang="en-US" altLang="zh-CN" sz="100" kern="0" dirty="0">
                <a:solidFill>
                  <a:sysClr val="window" lastClr="FFFFFF"/>
                </a:solidFill>
              </a:rPr>
              <a:t>www.1ppt.com/fanwen/             </a:t>
            </a:r>
            <a:r>
              <a:rPr lang="zh-CN" altLang="en-US" sz="100" kern="0" dirty="0">
                <a:solidFill>
                  <a:sysClr val="window" lastClr="FFFFFF"/>
                </a:solidFill>
              </a:rPr>
              <a:t>试卷下载：</a:t>
            </a:r>
            <a:r>
              <a:rPr lang="en-US" altLang="zh-CN" sz="100" kern="0" dirty="0">
                <a:solidFill>
                  <a:sysClr val="window" lastClr="FFFFFF"/>
                </a:solidFill>
              </a:rPr>
              <a:t>www.1ppt.com/shiti/  </a:t>
            </a:r>
          </a:p>
          <a:p>
            <a:pPr>
              <a:defRPr/>
            </a:pPr>
            <a:r>
              <a:rPr lang="zh-CN" altLang="en-US" sz="100" kern="0" dirty="0">
                <a:solidFill>
                  <a:sysClr val="window" lastClr="FFFFFF"/>
                </a:solidFill>
              </a:rPr>
              <a:t>教案下载：</a:t>
            </a:r>
            <a:r>
              <a:rPr lang="en-US" altLang="zh-CN" sz="100" kern="0" dirty="0">
                <a:solidFill>
                  <a:sysClr val="window" lastClr="FFFFFF"/>
                </a:solidFill>
              </a:rPr>
              <a:t>www.1ppt.com/jiaoan/        PPT</a:t>
            </a:r>
            <a:r>
              <a:rPr lang="zh-CN" altLang="en-US" sz="100" kern="0" dirty="0">
                <a:solidFill>
                  <a:sysClr val="window" lastClr="FFFFFF"/>
                </a:solidFill>
              </a:rPr>
              <a:t>论坛：</a:t>
            </a:r>
            <a:r>
              <a:rPr lang="en-US" altLang="zh-CN" sz="100" kern="0" dirty="0">
                <a:solidFill>
                  <a:sysClr val="window" lastClr="FFFFFF"/>
                </a:solidFill>
              </a:rPr>
              <a:t>www.1ppt.cn</a:t>
            </a:r>
          </a:p>
          <a:p>
            <a:pPr>
              <a:defRPr/>
            </a:pPr>
            <a:r>
              <a:rPr lang="en-US" altLang="zh-CN" sz="100" kern="0" dirty="0">
                <a:solidFill>
                  <a:sysClr val="window" lastClr="FFFFFF"/>
                </a:solidFill>
              </a:rPr>
              <a:t> </a:t>
            </a:r>
            <a:endParaRPr lang="zh-CN" altLang="en-US" sz="100" kern="0" dirty="0">
              <a:solidFill>
                <a:sysClr val="window" lastClr="FFFFFF"/>
              </a:solidFill>
            </a:endParaRPr>
          </a:p>
        </p:txBody>
      </p:sp>
      <p:sp>
        <p:nvSpPr>
          <p:cNvPr id="13" name="矩形 12"/>
          <p:cNvSpPr/>
          <p:nvPr/>
        </p:nvSpPr>
        <p:spPr>
          <a:xfrm>
            <a:off x="0" y="0"/>
            <a:ext cx="182418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824189" y="1731350"/>
            <a:ext cx="3013967" cy="769441"/>
          </a:xfrm>
          <a:prstGeom prst="rect">
            <a:avLst/>
          </a:prstGeom>
          <a:noFill/>
        </p:spPr>
        <p:txBody>
          <a:bodyPr wrap="none" rtlCol="0">
            <a:spAutoFit/>
          </a:bodyPr>
          <a:lstStyle/>
          <a:p>
            <a:r>
              <a:rPr lang="zh-CN" altLang="en-US" sz="4400" b="1" dirty="0" smtClean="0">
                <a:latin typeface="方正兰亭细黑_GBK" pitchFamily="2" charset="-122"/>
                <a:ea typeface="方正兰亭细黑_GBK" pitchFamily="2" charset="-122"/>
              </a:rPr>
              <a:t>结论与展望</a:t>
            </a:r>
            <a:endParaRPr lang="zh-CN" altLang="en-US" sz="4400" b="1" dirty="0">
              <a:latin typeface="方正兰亭细黑_GBK" pitchFamily="2" charset="-122"/>
              <a:ea typeface="方正兰亭细黑_GBK" pitchFamily="2" charset="-122"/>
            </a:endParaRPr>
          </a:p>
        </p:txBody>
      </p:sp>
      <p:sp>
        <p:nvSpPr>
          <p:cNvPr id="15" name="TextBox 14"/>
          <p:cNvSpPr txBox="1"/>
          <p:nvPr/>
        </p:nvSpPr>
        <p:spPr>
          <a:xfrm>
            <a:off x="439025" y="2963927"/>
            <a:ext cx="1101976" cy="307777"/>
          </a:xfrm>
          <a:prstGeom prst="rect">
            <a:avLst/>
          </a:prstGeom>
          <a:noFill/>
        </p:spPr>
        <p:txBody>
          <a:bodyPr wrap="square" lIns="0" tIns="0" rIns="0" bIns="0" rtlCol="0">
            <a:spAutoFit/>
          </a:bodyPr>
          <a:lstStyle/>
          <a:p>
            <a:r>
              <a:rPr lang="zh-CN" altLang="en-US" sz="2000" dirty="0">
                <a:solidFill>
                  <a:schemeClr val="bg1"/>
                </a:solidFill>
                <a:latin typeface="微软雅黑" pitchFamily="34" charset="-122"/>
                <a:ea typeface="微软雅黑" pitchFamily="34" charset="-122"/>
              </a:rPr>
              <a:t>第五部分</a:t>
            </a:r>
          </a:p>
        </p:txBody>
      </p:sp>
      <p:grpSp>
        <p:nvGrpSpPr>
          <p:cNvPr id="3" name="组合 2"/>
          <p:cNvGrpSpPr/>
          <p:nvPr/>
        </p:nvGrpSpPr>
        <p:grpSpPr>
          <a:xfrm>
            <a:off x="239895" y="1412988"/>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2" name="TextBox 11"/>
          <p:cNvSpPr txBox="1"/>
          <p:nvPr/>
        </p:nvSpPr>
        <p:spPr>
          <a:xfrm>
            <a:off x="2484243" y="2553010"/>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实验总结</a:t>
            </a:r>
            <a:endParaRPr lang="zh-CN" altLang="en-US" dirty="0">
              <a:latin typeface="方正兰亭细黑_GBK" pitchFamily="2" charset="-122"/>
              <a:ea typeface="方正兰亭细黑_GBK" pitchFamily="2" charset="-122"/>
            </a:endParaRPr>
          </a:p>
        </p:txBody>
      </p:sp>
      <p:sp>
        <p:nvSpPr>
          <p:cNvPr id="14" name="TextBox 13"/>
          <p:cNvSpPr txBox="1"/>
          <p:nvPr/>
        </p:nvSpPr>
        <p:spPr>
          <a:xfrm>
            <a:off x="2484243" y="2999603"/>
            <a:ext cx="133882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不足与展望</a:t>
            </a:r>
            <a:endParaRPr lang="zh-CN" altLang="en-US" dirty="0">
              <a:latin typeface="方正兰亭细黑_GBK" pitchFamily="2" charset="-122"/>
              <a:ea typeface="方正兰亭细黑_GBK" pitchFamily="2" charset="-122"/>
            </a:endParaRPr>
          </a:p>
        </p:txBody>
      </p:sp>
      <p:sp>
        <p:nvSpPr>
          <p:cNvPr id="19" name="TextBox 18"/>
          <p:cNvSpPr txBox="1"/>
          <p:nvPr/>
        </p:nvSpPr>
        <p:spPr>
          <a:xfrm>
            <a:off x="4791833" y="2600255"/>
            <a:ext cx="1231427"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 SOLUTION</a:t>
            </a:r>
            <a:endParaRPr lang="zh-CN" altLang="en-US" sz="1200" dirty="0">
              <a:solidFill>
                <a:srgbClr val="1A3F6C"/>
              </a:solidFill>
              <a:latin typeface="Kozuka Gothic Pro R" pitchFamily="34" charset="-128"/>
              <a:ea typeface="Kozuka Gothic Pro R" pitchFamily="34" charset="-128"/>
            </a:endParaRPr>
          </a:p>
        </p:txBody>
      </p:sp>
      <p:sp>
        <p:nvSpPr>
          <p:cNvPr id="20" name="TextBox 19"/>
          <p:cNvSpPr txBox="1"/>
          <p:nvPr/>
        </p:nvSpPr>
        <p:spPr>
          <a:xfrm>
            <a:off x="4765511" y="3048023"/>
            <a:ext cx="1795684"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PROJECT EVALUATION</a:t>
            </a:r>
            <a:endParaRPr lang="zh-CN" altLang="en-US" sz="1200" dirty="0">
              <a:solidFill>
                <a:srgbClr val="1A3F6C"/>
              </a:solidFill>
              <a:latin typeface="Kozuka Gothic Pro R" pitchFamily="34" charset="-128"/>
              <a:ea typeface="Kozuka Gothic Pro R" pitchFamily="34" charset="-128"/>
            </a:endParaRPr>
          </a:p>
        </p:txBody>
      </p:sp>
      <p:sp>
        <p:nvSpPr>
          <p:cNvPr id="23" name="椭圆 22"/>
          <p:cNvSpPr/>
          <p:nvPr/>
        </p:nvSpPr>
        <p:spPr>
          <a:xfrm>
            <a:off x="2190356" y="258050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190356" y="301787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402887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right)">
                                      <p:cBhvr>
                                        <p:cTn id="27" dur="500"/>
                                        <p:tgtEl>
                                          <p:spTgt spid="23"/>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p:tgtEl>
                                          <p:spTgt spid="24"/>
                                        </p:tgtEl>
                                        <p:attrNameLst>
                                          <p:attrName>ppt_x</p:attrName>
                                        </p:attrNameLst>
                                      </p:cBhvr>
                                      <p:tavLst>
                                        <p:tav tm="0">
                                          <p:val>
                                            <p:strVal val="#ppt_x-#ppt_w*1.125000"/>
                                          </p:val>
                                        </p:tav>
                                        <p:tav tm="100000">
                                          <p:val>
                                            <p:strVal val="#ppt_x"/>
                                          </p:val>
                                        </p:tav>
                                      </p:tavLst>
                                    </p:anim>
                                    <p:animEffect transition="in" filter="wipe(right)">
                                      <p:cBhvr>
                                        <p:cTn id="31" dur="500"/>
                                        <p:tgtEl>
                                          <p:spTgt spid="24"/>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p:tgtEl>
                                          <p:spTgt spid="14"/>
                                        </p:tgtEl>
                                        <p:attrNameLst>
                                          <p:attrName>ppt_x</p:attrName>
                                        </p:attrNameLst>
                                      </p:cBhvr>
                                      <p:tavLst>
                                        <p:tav tm="0">
                                          <p:val>
                                            <p:strVal val="#ppt_x-#ppt_w*1.125000"/>
                                          </p:val>
                                        </p:tav>
                                        <p:tav tm="100000">
                                          <p:val>
                                            <p:strVal val="#ppt_x"/>
                                          </p:val>
                                        </p:tav>
                                      </p:tavLst>
                                    </p:anim>
                                    <p:animEffect transition="in" filter="wipe(right)">
                                      <p:cBhvr>
                                        <p:cTn id="39" dur="500"/>
                                        <p:tgtEl>
                                          <p:spTgt spid="14"/>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p:tgtEl>
                                          <p:spTgt spid="19"/>
                                        </p:tgtEl>
                                        <p:attrNameLst>
                                          <p:attrName>ppt_x</p:attrName>
                                        </p:attrNameLst>
                                      </p:cBhvr>
                                      <p:tavLst>
                                        <p:tav tm="0">
                                          <p:val>
                                            <p:strVal val="#ppt_x-#ppt_w*1.125000"/>
                                          </p:val>
                                        </p:tav>
                                        <p:tav tm="100000">
                                          <p:val>
                                            <p:strVal val="#ppt_x"/>
                                          </p:val>
                                        </p:tav>
                                      </p:tavLst>
                                    </p:anim>
                                    <p:animEffect transition="in" filter="wipe(right)">
                                      <p:cBhvr>
                                        <p:cTn id="43" dur="500"/>
                                        <p:tgtEl>
                                          <p:spTgt spid="19"/>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p:tgtEl>
                                          <p:spTgt spid="20"/>
                                        </p:tgtEl>
                                        <p:attrNameLst>
                                          <p:attrName>ppt_x</p:attrName>
                                        </p:attrNameLst>
                                      </p:cBhvr>
                                      <p:tavLst>
                                        <p:tav tm="0">
                                          <p:val>
                                            <p:strVal val="#ppt_x-#ppt_w*1.125000"/>
                                          </p:val>
                                        </p:tav>
                                        <p:tav tm="100000">
                                          <p:val>
                                            <p:strVal val="#ppt_x"/>
                                          </p:val>
                                        </p:tav>
                                      </p:tavLst>
                                    </p:anim>
                                    <p:animEffect transition="in" filter="wipe(right)">
                                      <p:cBhvr>
                                        <p:cTn id="47" dur="500"/>
                                        <p:tgtEl>
                                          <p:spTgt spid="20"/>
                                        </p:tgtEl>
                                      </p:cBhvr>
                                    </p:animEffect>
                                  </p:childTnLst>
                                </p:cTn>
                              </p:par>
                            </p:childTnLst>
                          </p:cTn>
                        </p:par>
                        <p:par>
                          <p:cTn id="48" fill="hold">
                            <p:stCondLst>
                              <p:cond delay="2100"/>
                            </p:stCondLst>
                            <p:childTnLst>
                              <p:par>
                                <p:cTn id="49" presetID="22" presetClass="entr" presetSubtype="8" fill="hold" grpId="0" nodeType="afterEffect" nodePh="1">
                                  <p:stCondLst>
                                    <p:cond delay="0"/>
                                  </p:stCondLst>
                                  <p:endCondLst>
                                    <p:cond evt="begin" delay="0">
                                      <p:tn val="49"/>
                                    </p:cond>
                                  </p:end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15" grpId="0"/>
      <p:bldP spid="12" grpId="0"/>
      <p:bldP spid="14" grpId="0"/>
      <p:bldP spid="19" grpId="0"/>
      <p:bldP spid="20" grpId="0"/>
      <p:bldP spid="23" grpId="0" animBg="1"/>
      <p:bldP spid="24" grpId="0" animBg="1"/>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flipV="1">
            <a:off x="1913312" y="1663693"/>
            <a:ext cx="1686220" cy="173125"/>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421041" y="1663690"/>
            <a:ext cx="1178492" cy="1112588"/>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588530" y="1663691"/>
            <a:ext cx="11002" cy="144978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3599537" y="1663695"/>
            <a:ext cx="1167484" cy="1218056"/>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599533" y="1663690"/>
            <a:ext cx="1520512" cy="131965"/>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2071716" y="2600319"/>
            <a:ext cx="547258" cy="547258"/>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2</a:t>
            </a:r>
            <a:endParaRPr lang="zh-CN" altLang="en-US" dirty="0">
              <a:solidFill>
                <a:schemeClr val="bg1"/>
              </a:solidFill>
            </a:endParaRPr>
          </a:p>
        </p:txBody>
      </p:sp>
      <p:sp>
        <p:nvSpPr>
          <p:cNvPr id="51" name="椭圆 50"/>
          <p:cNvSpPr/>
          <p:nvPr/>
        </p:nvSpPr>
        <p:spPr>
          <a:xfrm>
            <a:off x="3325903" y="2946003"/>
            <a:ext cx="547258" cy="547258"/>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sp>
        <p:nvSpPr>
          <p:cNvPr id="52" name="椭圆 51"/>
          <p:cNvSpPr/>
          <p:nvPr/>
        </p:nvSpPr>
        <p:spPr>
          <a:xfrm>
            <a:off x="4506191" y="2665580"/>
            <a:ext cx="547258" cy="547258"/>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sp>
        <p:nvSpPr>
          <p:cNvPr id="53" name="椭圆 52"/>
          <p:cNvSpPr/>
          <p:nvPr/>
        </p:nvSpPr>
        <p:spPr>
          <a:xfrm>
            <a:off x="4870003" y="1523169"/>
            <a:ext cx="547258" cy="547258"/>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5</a:t>
            </a:r>
            <a:endParaRPr lang="zh-CN" altLang="en-US" dirty="0">
              <a:solidFill>
                <a:schemeClr val="bg1"/>
              </a:solidFill>
            </a:endParaRPr>
          </a:p>
        </p:txBody>
      </p:sp>
      <p:sp>
        <p:nvSpPr>
          <p:cNvPr id="55" name="椭圆 54"/>
          <p:cNvSpPr/>
          <p:nvPr/>
        </p:nvSpPr>
        <p:spPr>
          <a:xfrm>
            <a:off x="1596456" y="1593375"/>
            <a:ext cx="547258" cy="547258"/>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1</a:t>
            </a:r>
            <a:endParaRPr lang="zh-CN" altLang="en-US" dirty="0">
              <a:solidFill>
                <a:schemeClr val="bg1"/>
              </a:solidFill>
            </a:endParaRPr>
          </a:p>
        </p:txBody>
      </p:sp>
      <p:grpSp>
        <p:nvGrpSpPr>
          <p:cNvPr id="56" name="组合 55"/>
          <p:cNvGrpSpPr/>
          <p:nvPr/>
        </p:nvGrpSpPr>
        <p:grpSpPr>
          <a:xfrm>
            <a:off x="3093370" y="951774"/>
            <a:ext cx="1104293" cy="1080706"/>
            <a:chOff x="3851771" y="1163107"/>
            <a:chExt cx="1432965" cy="1402358"/>
          </a:xfrm>
        </p:grpSpPr>
        <p:grpSp>
          <p:nvGrpSpPr>
            <p:cNvPr id="57" name="组合 56"/>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60" name="椭圆 59"/>
              <p:cNvSpPr/>
              <p:nvPr/>
            </p:nvSpPr>
            <p:spPr>
              <a:xfrm>
                <a:off x="392112" y="760412"/>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58" name="TextBox 76"/>
            <p:cNvSpPr txBox="1"/>
            <p:nvPr/>
          </p:nvSpPr>
          <p:spPr>
            <a:xfrm>
              <a:off x="3913529" y="1650281"/>
              <a:ext cx="1371207" cy="399381"/>
            </a:xfrm>
            <a:prstGeom prst="rect">
              <a:avLst/>
            </a:prstGeom>
            <a:noFill/>
          </p:spPr>
          <p:txBody>
            <a:bodyPr wrap="none" rtlCol="0">
              <a:spAutoFit/>
            </a:bodyPr>
            <a:lstStyle/>
            <a:p>
              <a:r>
                <a:rPr lang="zh-CN" altLang="en-US" sz="1400" spc="300" dirty="0" smtClean="0">
                  <a:solidFill>
                    <a:srgbClr val="1A3F6C"/>
                  </a:solidFill>
                  <a:latin typeface="方正兰亭细黑_GBK" pitchFamily="2" charset="-122"/>
                  <a:ea typeface="方正兰亭细黑_GBK" pitchFamily="2" charset="-122"/>
                </a:rPr>
                <a:t>实验总结</a:t>
              </a:r>
              <a:endParaRPr lang="zh-CN" altLang="en-US" sz="1400" spc="300" dirty="0">
                <a:solidFill>
                  <a:srgbClr val="1A3F6C"/>
                </a:solidFill>
                <a:latin typeface="方正兰亭细黑_GBK" pitchFamily="2" charset="-122"/>
                <a:ea typeface="方正兰亭细黑_GBK" pitchFamily="2" charset="-122"/>
              </a:endParaRPr>
            </a:p>
          </p:txBody>
        </p:sp>
      </p:grpSp>
      <p:sp>
        <p:nvSpPr>
          <p:cNvPr id="15363" name="文本框 15362"/>
          <p:cNvSpPr txBox="1"/>
          <p:nvPr/>
        </p:nvSpPr>
        <p:spPr>
          <a:xfrm>
            <a:off x="125825" y="1896818"/>
            <a:ext cx="1438162" cy="646331"/>
          </a:xfrm>
          <a:prstGeom prst="rect">
            <a:avLst/>
          </a:prstGeom>
          <a:noFill/>
        </p:spPr>
        <p:txBody>
          <a:bodyPr wrap="square" rtlCol="0">
            <a:spAutoFit/>
          </a:bodyPr>
          <a:lstStyle/>
          <a:p>
            <a:r>
              <a:rPr lang="zh-CN" altLang="en-US" sz="1200" dirty="0" smtClean="0"/>
              <a:t>理论计算与流体仿真相结合，得到了压力与流速的关系</a:t>
            </a:r>
            <a:endParaRPr lang="zh-CN" altLang="en-US" sz="1200" dirty="0"/>
          </a:p>
        </p:txBody>
      </p:sp>
      <p:sp>
        <p:nvSpPr>
          <p:cNvPr id="68" name="文本框 67"/>
          <p:cNvSpPr txBox="1"/>
          <p:nvPr/>
        </p:nvSpPr>
        <p:spPr>
          <a:xfrm>
            <a:off x="811350" y="3169347"/>
            <a:ext cx="1438162" cy="461665"/>
          </a:xfrm>
          <a:prstGeom prst="rect">
            <a:avLst/>
          </a:prstGeom>
          <a:noFill/>
        </p:spPr>
        <p:txBody>
          <a:bodyPr wrap="square" rtlCol="0">
            <a:spAutoFit/>
          </a:bodyPr>
          <a:lstStyle/>
          <a:p>
            <a:r>
              <a:rPr lang="zh-CN" altLang="en-US" sz="1200" dirty="0" smtClean="0"/>
              <a:t>在三轴龙门架基础上搭建了实验平台</a:t>
            </a:r>
            <a:endParaRPr lang="zh-CN" altLang="en-US" sz="1200" dirty="0"/>
          </a:p>
        </p:txBody>
      </p:sp>
      <p:sp>
        <p:nvSpPr>
          <p:cNvPr id="69" name="文本框 68"/>
          <p:cNvSpPr txBox="1"/>
          <p:nvPr/>
        </p:nvSpPr>
        <p:spPr>
          <a:xfrm>
            <a:off x="2960114" y="3658856"/>
            <a:ext cx="1438162" cy="646331"/>
          </a:xfrm>
          <a:prstGeom prst="rect">
            <a:avLst/>
          </a:prstGeom>
          <a:noFill/>
        </p:spPr>
        <p:txBody>
          <a:bodyPr wrap="square" rtlCol="0">
            <a:spAutoFit/>
          </a:bodyPr>
          <a:lstStyle/>
          <a:p>
            <a:r>
              <a:rPr lang="zh-CN" altLang="en-US" sz="1200" dirty="0" smtClean="0"/>
              <a:t>采用了新型的滤波算法、放电状态识别算法</a:t>
            </a:r>
            <a:endParaRPr lang="zh-CN" altLang="en-US" sz="1200" dirty="0"/>
          </a:p>
        </p:txBody>
      </p:sp>
      <p:sp>
        <p:nvSpPr>
          <p:cNvPr id="71" name="文本框 70"/>
          <p:cNvSpPr txBox="1"/>
          <p:nvPr/>
        </p:nvSpPr>
        <p:spPr>
          <a:xfrm>
            <a:off x="5112897" y="3041708"/>
            <a:ext cx="1579239" cy="646331"/>
          </a:xfrm>
          <a:prstGeom prst="rect">
            <a:avLst/>
          </a:prstGeom>
          <a:noFill/>
        </p:spPr>
        <p:txBody>
          <a:bodyPr wrap="square" rtlCol="0">
            <a:spAutoFit/>
          </a:bodyPr>
          <a:lstStyle/>
          <a:p>
            <a:r>
              <a:rPr lang="zh-CN" altLang="en-US" sz="1200" dirty="0"/>
              <a:t>设计了人机交互界面、数控系统，下位机数据采集与发送</a:t>
            </a:r>
          </a:p>
        </p:txBody>
      </p:sp>
      <p:sp>
        <p:nvSpPr>
          <p:cNvPr id="72" name="文本框 71"/>
          <p:cNvSpPr txBox="1"/>
          <p:nvPr/>
        </p:nvSpPr>
        <p:spPr>
          <a:xfrm>
            <a:off x="5439362" y="1494302"/>
            <a:ext cx="1366388" cy="830997"/>
          </a:xfrm>
          <a:prstGeom prst="rect">
            <a:avLst/>
          </a:prstGeom>
          <a:noFill/>
        </p:spPr>
        <p:txBody>
          <a:bodyPr wrap="square" rtlCol="0">
            <a:spAutoFit/>
          </a:bodyPr>
          <a:lstStyle/>
          <a:p>
            <a:r>
              <a:rPr lang="zh-CN" altLang="en-US" sz="1200" dirty="0" smtClean="0"/>
              <a:t>完成了实际加工与对比实验，验证了液态金属电极的有效性</a:t>
            </a:r>
            <a:endParaRPr lang="zh-CN" altLang="en-US" sz="1200" dirty="0"/>
          </a:p>
        </p:txBody>
      </p:sp>
      <p:sp>
        <p:nvSpPr>
          <p:cNvPr id="80" name="文本框 79"/>
          <p:cNvSpPr txBox="1"/>
          <p:nvPr/>
        </p:nvSpPr>
        <p:spPr>
          <a:xfrm>
            <a:off x="394889" y="4470382"/>
            <a:ext cx="4448170" cy="276999"/>
          </a:xfrm>
          <a:prstGeom prst="rect">
            <a:avLst/>
          </a:prstGeom>
          <a:noFill/>
        </p:spPr>
        <p:txBody>
          <a:bodyPr wrap="square" rtlCol="0">
            <a:spAutoFit/>
          </a:bodyPr>
          <a:lstStyle/>
          <a:p>
            <a:r>
              <a:rPr lang="zh-CN" altLang="en-US" sz="1200" dirty="0" smtClean="0"/>
              <a:t>不足与展望：利用可编程蠕动泵实现全自动智能加工</a:t>
            </a:r>
            <a:endParaRPr lang="zh-CN" altLang="en-US" sz="1200" dirty="0"/>
          </a:p>
        </p:txBody>
      </p:sp>
    </p:spTree>
    <p:extLst>
      <p:ext uri="{BB962C8B-B14F-4D97-AF65-F5344CB8AC3E}">
        <p14:creationId xmlns:p14="http://schemas.microsoft.com/office/powerpoint/2010/main" val="1162641863"/>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1600"/>
                                </p:stCondLst>
                                <p:childTnLst>
                                  <p:par>
                                    <p:cTn id="30" presetID="2" presetClass="entr" presetSubtype="4" fill="hold" nodeType="afterEffect" p14:presetBounceEnd="44000">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14:bounceEnd="44000">
                                          <p:cBhvr additive="base">
                                            <p:cTn id="32" dur="500" fill="hold"/>
                                            <p:tgtEl>
                                              <p:spTgt spid="56"/>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56"/>
                                            </p:tgtEl>
                                            <p:attrNameLst>
                                              <p:attrName>ppt_y</p:attrName>
                                            </p:attrNameLst>
                                          </p:cBhvr>
                                          <p:tavLst>
                                            <p:tav tm="0">
                                              <p:val>
                                                <p:strVal val="1+#ppt_h/2"/>
                                              </p:val>
                                            </p:tav>
                                            <p:tav tm="100000">
                                              <p:val>
                                                <p:strVal val="#ppt_y"/>
                                              </p:val>
                                            </p:tav>
                                          </p:tavLst>
                                        </p:anim>
                                      </p:childTnLst>
                                    </p:cTn>
                                  </p:par>
                                </p:childTnLst>
                              </p:cTn>
                            </p:par>
                            <p:par>
                              <p:cTn id="34" fill="hold">
                                <p:stCondLst>
                                  <p:cond delay="2100"/>
                                </p:stCondLst>
                                <p:childTnLst>
                                  <p:par>
                                    <p:cTn id="35" presetID="18" presetClass="entr" presetSubtype="12"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strips(downLeft)">
                                          <p:cBhvr>
                                            <p:cTn id="37" dur="500"/>
                                            <p:tgtEl>
                                              <p:spTgt spid="44"/>
                                            </p:tgtEl>
                                          </p:cBhvr>
                                        </p:animEffect>
                                      </p:childTnLst>
                                    </p:cTn>
                                  </p:par>
                                  <p:par>
                                    <p:cTn id="38" presetID="18" presetClass="entr" presetSubtype="12"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strips(downLeft)">
                                          <p:cBhvr>
                                            <p:cTn id="40" dur="500"/>
                                            <p:tgtEl>
                                              <p:spTgt spid="45"/>
                                            </p:tgtEl>
                                          </p:cBhvr>
                                        </p:animEffect>
                                      </p:childTnLst>
                                    </p:cTn>
                                  </p:par>
                                  <p:par>
                                    <p:cTn id="41" presetID="18" presetClass="entr" presetSubtype="12"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strips(downLeft)">
                                          <p:cBhvr>
                                            <p:cTn id="43" dur="500"/>
                                            <p:tgtEl>
                                              <p:spTgt spid="46"/>
                                            </p:tgtEl>
                                          </p:cBhvr>
                                        </p:animEffect>
                                      </p:childTnLst>
                                    </p:cTn>
                                  </p:par>
                                  <p:par>
                                    <p:cTn id="44" presetID="18" presetClass="entr" presetSubtype="6"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strips(downRight)">
                                          <p:cBhvr>
                                            <p:cTn id="46" dur="500"/>
                                            <p:tgtEl>
                                              <p:spTgt spid="47"/>
                                            </p:tgtEl>
                                          </p:cBhvr>
                                        </p:animEffect>
                                      </p:childTnLst>
                                    </p:cTn>
                                  </p:par>
                                  <p:par>
                                    <p:cTn id="47" presetID="18" presetClass="entr" presetSubtype="6"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strips(downRight)">
                                          <p:cBhvr>
                                            <p:cTn id="49" dur="500"/>
                                            <p:tgtEl>
                                              <p:spTgt spid="48"/>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53" presetClass="entr" presetSubtype="16" fill="hold" grpId="0" nodeType="withEffect">
                                      <p:stCondLst>
                                        <p:cond delay="300"/>
                                      </p:stCondLst>
                                      <p:childTnLst>
                                        <p:set>
                                          <p:cBhvr>
                                            <p:cTn id="56" dur="1" fill="hold">
                                              <p:stCondLst>
                                                <p:cond delay="0"/>
                                              </p:stCondLst>
                                            </p:cTn>
                                            <p:tgtEl>
                                              <p:spTgt spid="50"/>
                                            </p:tgtEl>
                                            <p:attrNameLst>
                                              <p:attrName>style.visibility</p:attrName>
                                            </p:attrNameLst>
                                          </p:cBhvr>
                                          <p:to>
                                            <p:strVal val="visible"/>
                                          </p:to>
                                        </p:set>
                                        <p:anim calcmode="lin" valueType="num">
                                          <p:cBhvr>
                                            <p:cTn id="57" dur="500" fill="hold"/>
                                            <p:tgtEl>
                                              <p:spTgt spid="50"/>
                                            </p:tgtEl>
                                            <p:attrNameLst>
                                              <p:attrName>ppt_w</p:attrName>
                                            </p:attrNameLst>
                                          </p:cBhvr>
                                          <p:tavLst>
                                            <p:tav tm="0">
                                              <p:val>
                                                <p:fltVal val="0"/>
                                              </p:val>
                                            </p:tav>
                                            <p:tav tm="100000">
                                              <p:val>
                                                <p:strVal val="#ppt_w"/>
                                              </p:val>
                                            </p:tav>
                                          </p:tavLst>
                                        </p:anim>
                                        <p:anim calcmode="lin" valueType="num">
                                          <p:cBhvr>
                                            <p:cTn id="58" dur="500" fill="hold"/>
                                            <p:tgtEl>
                                              <p:spTgt spid="50"/>
                                            </p:tgtEl>
                                            <p:attrNameLst>
                                              <p:attrName>ppt_h</p:attrName>
                                            </p:attrNameLst>
                                          </p:cBhvr>
                                          <p:tavLst>
                                            <p:tav tm="0">
                                              <p:val>
                                                <p:fltVal val="0"/>
                                              </p:val>
                                            </p:tav>
                                            <p:tav tm="100000">
                                              <p:val>
                                                <p:strVal val="#ppt_h"/>
                                              </p:val>
                                            </p:tav>
                                          </p:tavLst>
                                        </p:anim>
                                        <p:animEffect transition="in" filter="fade">
                                          <p:cBhvr>
                                            <p:cTn id="59" dur="500"/>
                                            <p:tgtEl>
                                              <p:spTgt spid="50"/>
                                            </p:tgtEl>
                                          </p:cBhvr>
                                        </p:animEffect>
                                      </p:childTnLst>
                                    </p:cTn>
                                  </p:par>
                                  <p:par>
                                    <p:cTn id="60" presetID="53" presetClass="entr" presetSubtype="16" fill="hold" grpId="0" nodeType="withEffect">
                                      <p:stCondLst>
                                        <p:cond delay="300"/>
                                      </p:stCondLst>
                                      <p:childTnLst>
                                        <p:set>
                                          <p:cBhvr>
                                            <p:cTn id="61" dur="1" fill="hold">
                                              <p:stCondLst>
                                                <p:cond delay="0"/>
                                              </p:stCondLst>
                                            </p:cTn>
                                            <p:tgtEl>
                                              <p:spTgt spid="51"/>
                                            </p:tgtEl>
                                            <p:attrNameLst>
                                              <p:attrName>style.visibility</p:attrName>
                                            </p:attrNameLst>
                                          </p:cBhvr>
                                          <p:to>
                                            <p:strVal val="visible"/>
                                          </p:to>
                                        </p:set>
                                        <p:anim calcmode="lin" valueType="num">
                                          <p:cBhvr>
                                            <p:cTn id="62" dur="500" fill="hold"/>
                                            <p:tgtEl>
                                              <p:spTgt spid="51"/>
                                            </p:tgtEl>
                                            <p:attrNameLst>
                                              <p:attrName>ppt_w</p:attrName>
                                            </p:attrNameLst>
                                          </p:cBhvr>
                                          <p:tavLst>
                                            <p:tav tm="0">
                                              <p:val>
                                                <p:fltVal val="0"/>
                                              </p:val>
                                            </p:tav>
                                            <p:tav tm="100000">
                                              <p:val>
                                                <p:strVal val="#ppt_w"/>
                                              </p:val>
                                            </p:tav>
                                          </p:tavLst>
                                        </p:anim>
                                        <p:anim calcmode="lin" valueType="num">
                                          <p:cBhvr>
                                            <p:cTn id="63" dur="500" fill="hold"/>
                                            <p:tgtEl>
                                              <p:spTgt spid="51"/>
                                            </p:tgtEl>
                                            <p:attrNameLst>
                                              <p:attrName>ppt_h</p:attrName>
                                            </p:attrNameLst>
                                          </p:cBhvr>
                                          <p:tavLst>
                                            <p:tav tm="0">
                                              <p:val>
                                                <p:fltVal val="0"/>
                                              </p:val>
                                            </p:tav>
                                            <p:tav tm="100000">
                                              <p:val>
                                                <p:strVal val="#ppt_h"/>
                                              </p:val>
                                            </p:tav>
                                          </p:tavLst>
                                        </p:anim>
                                        <p:animEffect transition="in" filter="fade">
                                          <p:cBhvr>
                                            <p:cTn id="64" dur="500"/>
                                            <p:tgtEl>
                                              <p:spTgt spid="51"/>
                                            </p:tgtEl>
                                          </p:cBhvr>
                                        </p:animEffect>
                                      </p:childTnLst>
                                    </p:cTn>
                                  </p:par>
                                  <p:par>
                                    <p:cTn id="65" presetID="53" presetClass="entr" presetSubtype="16" fill="hold" grpId="0" nodeType="withEffect">
                                      <p:stCondLst>
                                        <p:cond delay="300"/>
                                      </p:stCondLst>
                                      <p:childTnLst>
                                        <p:set>
                                          <p:cBhvr>
                                            <p:cTn id="66" dur="1" fill="hold">
                                              <p:stCondLst>
                                                <p:cond delay="0"/>
                                              </p:stCondLst>
                                            </p:cTn>
                                            <p:tgtEl>
                                              <p:spTgt spid="52"/>
                                            </p:tgtEl>
                                            <p:attrNameLst>
                                              <p:attrName>style.visibility</p:attrName>
                                            </p:attrNameLst>
                                          </p:cBhvr>
                                          <p:to>
                                            <p:strVal val="visible"/>
                                          </p:to>
                                        </p:set>
                                        <p:anim calcmode="lin" valueType="num">
                                          <p:cBhvr>
                                            <p:cTn id="67" dur="500" fill="hold"/>
                                            <p:tgtEl>
                                              <p:spTgt spid="52"/>
                                            </p:tgtEl>
                                            <p:attrNameLst>
                                              <p:attrName>ppt_w</p:attrName>
                                            </p:attrNameLst>
                                          </p:cBhvr>
                                          <p:tavLst>
                                            <p:tav tm="0">
                                              <p:val>
                                                <p:fltVal val="0"/>
                                              </p:val>
                                            </p:tav>
                                            <p:tav tm="100000">
                                              <p:val>
                                                <p:strVal val="#ppt_w"/>
                                              </p:val>
                                            </p:tav>
                                          </p:tavLst>
                                        </p:anim>
                                        <p:anim calcmode="lin" valueType="num">
                                          <p:cBhvr>
                                            <p:cTn id="68" dur="500" fill="hold"/>
                                            <p:tgtEl>
                                              <p:spTgt spid="52"/>
                                            </p:tgtEl>
                                            <p:attrNameLst>
                                              <p:attrName>ppt_h</p:attrName>
                                            </p:attrNameLst>
                                          </p:cBhvr>
                                          <p:tavLst>
                                            <p:tav tm="0">
                                              <p:val>
                                                <p:fltVal val="0"/>
                                              </p:val>
                                            </p:tav>
                                            <p:tav tm="100000">
                                              <p:val>
                                                <p:strVal val="#ppt_h"/>
                                              </p:val>
                                            </p:tav>
                                          </p:tavLst>
                                        </p:anim>
                                        <p:animEffect transition="in" filter="fade">
                                          <p:cBhvr>
                                            <p:cTn id="69" dur="500"/>
                                            <p:tgtEl>
                                              <p:spTgt spid="52"/>
                                            </p:tgtEl>
                                          </p:cBhvr>
                                        </p:animEffect>
                                      </p:childTnLst>
                                    </p:cTn>
                                  </p:par>
                                  <p:par>
                                    <p:cTn id="70" presetID="53" presetClass="entr" presetSubtype="16" fill="hold" grpId="0" nodeType="withEffect">
                                      <p:stCondLst>
                                        <p:cond delay="300"/>
                                      </p:stCondLst>
                                      <p:childTnLst>
                                        <p:set>
                                          <p:cBhvr>
                                            <p:cTn id="71" dur="1" fill="hold">
                                              <p:stCondLst>
                                                <p:cond delay="0"/>
                                              </p:stCondLst>
                                            </p:cTn>
                                            <p:tgtEl>
                                              <p:spTgt spid="53"/>
                                            </p:tgtEl>
                                            <p:attrNameLst>
                                              <p:attrName>style.visibility</p:attrName>
                                            </p:attrNameLst>
                                          </p:cBhvr>
                                          <p:to>
                                            <p:strVal val="visible"/>
                                          </p:to>
                                        </p:set>
                                        <p:anim calcmode="lin" valueType="num">
                                          <p:cBhvr>
                                            <p:cTn id="72" dur="500" fill="hold"/>
                                            <p:tgtEl>
                                              <p:spTgt spid="53"/>
                                            </p:tgtEl>
                                            <p:attrNameLst>
                                              <p:attrName>ppt_w</p:attrName>
                                            </p:attrNameLst>
                                          </p:cBhvr>
                                          <p:tavLst>
                                            <p:tav tm="0">
                                              <p:val>
                                                <p:fltVal val="0"/>
                                              </p:val>
                                            </p:tav>
                                            <p:tav tm="100000">
                                              <p:val>
                                                <p:strVal val="#ppt_w"/>
                                              </p:val>
                                            </p:tav>
                                          </p:tavLst>
                                        </p:anim>
                                        <p:anim calcmode="lin" valueType="num">
                                          <p:cBhvr>
                                            <p:cTn id="73" dur="500" fill="hold"/>
                                            <p:tgtEl>
                                              <p:spTgt spid="53"/>
                                            </p:tgtEl>
                                            <p:attrNameLst>
                                              <p:attrName>ppt_h</p:attrName>
                                            </p:attrNameLst>
                                          </p:cBhvr>
                                          <p:tavLst>
                                            <p:tav tm="0">
                                              <p:val>
                                                <p:fltVal val="0"/>
                                              </p:val>
                                            </p:tav>
                                            <p:tav tm="100000">
                                              <p:val>
                                                <p:strVal val="#ppt_h"/>
                                              </p:val>
                                            </p:tav>
                                          </p:tavLst>
                                        </p:anim>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P spid="50" grpId="0" animBg="1"/>
          <p:bldP spid="51" grpId="0" animBg="1"/>
          <p:bldP spid="52" grpId="0" animBg="1"/>
          <p:bldP spid="53" grpId="0" animBg="1"/>
          <p:bldP spid="55" grpId="0" animBg="1"/>
        </p:bldLst>
      </p:timing>
    </mc:Choice>
    <mc:Fallback xmlns="">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2" presetClass="entr" presetSubtype="8" fill="hold" grpId="0" nodeType="afterEffect" nodePh="1">
                                      <p:stCondLst>
                                        <p:cond delay="0"/>
                                      </p:stCondLst>
                                      <p:endCondLst>
                                        <p:cond evt="begin" delay="0">
                                          <p:tn val="26"/>
                                        </p:cond>
                                      </p:end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1600"/>
                                </p:stCondLst>
                                <p:childTnLst>
                                  <p:par>
                                    <p:cTn id="30" presetID="2" presetClass="entr" presetSubtype="4" fill="hold" nodeType="after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500" fill="hold"/>
                                            <p:tgtEl>
                                              <p:spTgt spid="56"/>
                                            </p:tgtEl>
                                            <p:attrNameLst>
                                              <p:attrName>ppt_x</p:attrName>
                                            </p:attrNameLst>
                                          </p:cBhvr>
                                          <p:tavLst>
                                            <p:tav tm="0">
                                              <p:val>
                                                <p:strVal val="#ppt_x"/>
                                              </p:val>
                                            </p:tav>
                                            <p:tav tm="100000">
                                              <p:val>
                                                <p:strVal val="#ppt_x"/>
                                              </p:val>
                                            </p:tav>
                                          </p:tavLst>
                                        </p:anim>
                                        <p:anim calcmode="lin" valueType="num">
                                          <p:cBhvr additive="base">
                                            <p:cTn id="33" dur="500" fill="hold"/>
                                            <p:tgtEl>
                                              <p:spTgt spid="56"/>
                                            </p:tgtEl>
                                            <p:attrNameLst>
                                              <p:attrName>ppt_y</p:attrName>
                                            </p:attrNameLst>
                                          </p:cBhvr>
                                          <p:tavLst>
                                            <p:tav tm="0">
                                              <p:val>
                                                <p:strVal val="1+#ppt_h/2"/>
                                              </p:val>
                                            </p:tav>
                                            <p:tav tm="100000">
                                              <p:val>
                                                <p:strVal val="#ppt_y"/>
                                              </p:val>
                                            </p:tav>
                                          </p:tavLst>
                                        </p:anim>
                                      </p:childTnLst>
                                    </p:cTn>
                                  </p:par>
                                </p:childTnLst>
                              </p:cTn>
                            </p:par>
                            <p:par>
                              <p:cTn id="34" fill="hold">
                                <p:stCondLst>
                                  <p:cond delay="2100"/>
                                </p:stCondLst>
                                <p:childTnLst>
                                  <p:par>
                                    <p:cTn id="35" presetID="18" presetClass="entr" presetSubtype="12"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strips(downLeft)">
                                          <p:cBhvr>
                                            <p:cTn id="37" dur="500"/>
                                            <p:tgtEl>
                                              <p:spTgt spid="44"/>
                                            </p:tgtEl>
                                          </p:cBhvr>
                                        </p:animEffect>
                                      </p:childTnLst>
                                    </p:cTn>
                                  </p:par>
                                  <p:par>
                                    <p:cTn id="38" presetID="18" presetClass="entr" presetSubtype="12"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strips(downLeft)">
                                          <p:cBhvr>
                                            <p:cTn id="40" dur="500"/>
                                            <p:tgtEl>
                                              <p:spTgt spid="45"/>
                                            </p:tgtEl>
                                          </p:cBhvr>
                                        </p:animEffect>
                                      </p:childTnLst>
                                    </p:cTn>
                                  </p:par>
                                  <p:par>
                                    <p:cTn id="41" presetID="18" presetClass="entr" presetSubtype="12"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strips(downLeft)">
                                          <p:cBhvr>
                                            <p:cTn id="43" dur="500"/>
                                            <p:tgtEl>
                                              <p:spTgt spid="46"/>
                                            </p:tgtEl>
                                          </p:cBhvr>
                                        </p:animEffect>
                                      </p:childTnLst>
                                    </p:cTn>
                                  </p:par>
                                  <p:par>
                                    <p:cTn id="44" presetID="18" presetClass="entr" presetSubtype="6"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strips(downRight)">
                                          <p:cBhvr>
                                            <p:cTn id="46" dur="500"/>
                                            <p:tgtEl>
                                              <p:spTgt spid="47"/>
                                            </p:tgtEl>
                                          </p:cBhvr>
                                        </p:animEffect>
                                      </p:childTnLst>
                                    </p:cTn>
                                  </p:par>
                                  <p:par>
                                    <p:cTn id="47" presetID="18" presetClass="entr" presetSubtype="6"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strips(downRight)">
                                          <p:cBhvr>
                                            <p:cTn id="49" dur="500"/>
                                            <p:tgtEl>
                                              <p:spTgt spid="48"/>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53" presetClass="entr" presetSubtype="16" fill="hold" grpId="0" nodeType="withEffect">
                                      <p:stCondLst>
                                        <p:cond delay="300"/>
                                      </p:stCondLst>
                                      <p:childTnLst>
                                        <p:set>
                                          <p:cBhvr>
                                            <p:cTn id="56" dur="1" fill="hold">
                                              <p:stCondLst>
                                                <p:cond delay="0"/>
                                              </p:stCondLst>
                                            </p:cTn>
                                            <p:tgtEl>
                                              <p:spTgt spid="50"/>
                                            </p:tgtEl>
                                            <p:attrNameLst>
                                              <p:attrName>style.visibility</p:attrName>
                                            </p:attrNameLst>
                                          </p:cBhvr>
                                          <p:to>
                                            <p:strVal val="visible"/>
                                          </p:to>
                                        </p:set>
                                        <p:anim calcmode="lin" valueType="num">
                                          <p:cBhvr>
                                            <p:cTn id="57" dur="500" fill="hold"/>
                                            <p:tgtEl>
                                              <p:spTgt spid="50"/>
                                            </p:tgtEl>
                                            <p:attrNameLst>
                                              <p:attrName>ppt_w</p:attrName>
                                            </p:attrNameLst>
                                          </p:cBhvr>
                                          <p:tavLst>
                                            <p:tav tm="0">
                                              <p:val>
                                                <p:fltVal val="0"/>
                                              </p:val>
                                            </p:tav>
                                            <p:tav tm="100000">
                                              <p:val>
                                                <p:strVal val="#ppt_w"/>
                                              </p:val>
                                            </p:tav>
                                          </p:tavLst>
                                        </p:anim>
                                        <p:anim calcmode="lin" valueType="num">
                                          <p:cBhvr>
                                            <p:cTn id="58" dur="500" fill="hold"/>
                                            <p:tgtEl>
                                              <p:spTgt spid="50"/>
                                            </p:tgtEl>
                                            <p:attrNameLst>
                                              <p:attrName>ppt_h</p:attrName>
                                            </p:attrNameLst>
                                          </p:cBhvr>
                                          <p:tavLst>
                                            <p:tav tm="0">
                                              <p:val>
                                                <p:fltVal val="0"/>
                                              </p:val>
                                            </p:tav>
                                            <p:tav tm="100000">
                                              <p:val>
                                                <p:strVal val="#ppt_h"/>
                                              </p:val>
                                            </p:tav>
                                          </p:tavLst>
                                        </p:anim>
                                        <p:animEffect transition="in" filter="fade">
                                          <p:cBhvr>
                                            <p:cTn id="59" dur="500"/>
                                            <p:tgtEl>
                                              <p:spTgt spid="50"/>
                                            </p:tgtEl>
                                          </p:cBhvr>
                                        </p:animEffect>
                                      </p:childTnLst>
                                    </p:cTn>
                                  </p:par>
                                  <p:par>
                                    <p:cTn id="60" presetID="53" presetClass="entr" presetSubtype="16" fill="hold" grpId="0" nodeType="withEffect">
                                      <p:stCondLst>
                                        <p:cond delay="300"/>
                                      </p:stCondLst>
                                      <p:childTnLst>
                                        <p:set>
                                          <p:cBhvr>
                                            <p:cTn id="61" dur="1" fill="hold">
                                              <p:stCondLst>
                                                <p:cond delay="0"/>
                                              </p:stCondLst>
                                            </p:cTn>
                                            <p:tgtEl>
                                              <p:spTgt spid="51"/>
                                            </p:tgtEl>
                                            <p:attrNameLst>
                                              <p:attrName>style.visibility</p:attrName>
                                            </p:attrNameLst>
                                          </p:cBhvr>
                                          <p:to>
                                            <p:strVal val="visible"/>
                                          </p:to>
                                        </p:set>
                                        <p:anim calcmode="lin" valueType="num">
                                          <p:cBhvr>
                                            <p:cTn id="62" dur="500" fill="hold"/>
                                            <p:tgtEl>
                                              <p:spTgt spid="51"/>
                                            </p:tgtEl>
                                            <p:attrNameLst>
                                              <p:attrName>ppt_w</p:attrName>
                                            </p:attrNameLst>
                                          </p:cBhvr>
                                          <p:tavLst>
                                            <p:tav tm="0">
                                              <p:val>
                                                <p:fltVal val="0"/>
                                              </p:val>
                                            </p:tav>
                                            <p:tav tm="100000">
                                              <p:val>
                                                <p:strVal val="#ppt_w"/>
                                              </p:val>
                                            </p:tav>
                                          </p:tavLst>
                                        </p:anim>
                                        <p:anim calcmode="lin" valueType="num">
                                          <p:cBhvr>
                                            <p:cTn id="63" dur="500" fill="hold"/>
                                            <p:tgtEl>
                                              <p:spTgt spid="51"/>
                                            </p:tgtEl>
                                            <p:attrNameLst>
                                              <p:attrName>ppt_h</p:attrName>
                                            </p:attrNameLst>
                                          </p:cBhvr>
                                          <p:tavLst>
                                            <p:tav tm="0">
                                              <p:val>
                                                <p:fltVal val="0"/>
                                              </p:val>
                                            </p:tav>
                                            <p:tav tm="100000">
                                              <p:val>
                                                <p:strVal val="#ppt_h"/>
                                              </p:val>
                                            </p:tav>
                                          </p:tavLst>
                                        </p:anim>
                                        <p:animEffect transition="in" filter="fade">
                                          <p:cBhvr>
                                            <p:cTn id="64" dur="500"/>
                                            <p:tgtEl>
                                              <p:spTgt spid="51"/>
                                            </p:tgtEl>
                                          </p:cBhvr>
                                        </p:animEffect>
                                      </p:childTnLst>
                                    </p:cTn>
                                  </p:par>
                                  <p:par>
                                    <p:cTn id="65" presetID="53" presetClass="entr" presetSubtype="16" fill="hold" grpId="0" nodeType="withEffect">
                                      <p:stCondLst>
                                        <p:cond delay="300"/>
                                      </p:stCondLst>
                                      <p:childTnLst>
                                        <p:set>
                                          <p:cBhvr>
                                            <p:cTn id="66" dur="1" fill="hold">
                                              <p:stCondLst>
                                                <p:cond delay="0"/>
                                              </p:stCondLst>
                                            </p:cTn>
                                            <p:tgtEl>
                                              <p:spTgt spid="52"/>
                                            </p:tgtEl>
                                            <p:attrNameLst>
                                              <p:attrName>style.visibility</p:attrName>
                                            </p:attrNameLst>
                                          </p:cBhvr>
                                          <p:to>
                                            <p:strVal val="visible"/>
                                          </p:to>
                                        </p:set>
                                        <p:anim calcmode="lin" valueType="num">
                                          <p:cBhvr>
                                            <p:cTn id="67" dur="500" fill="hold"/>
                                            <p:tgtEl>
                                              <p:spTgt spid="52"/>
                                            </p:tgtEl>
                                            <p:attrNameLst>
                                              <p:attrName>ppt_w</p:attrName>
                                            </p:attrNameLst>
                                          </p:cBhvr>
                                          <p:tavLst>
                                            <p:tav tm="0">
                                              <p:val>
                                                <p:fltVal val="0"/>
                                              </p:val>
                                            </p:tav>
                                            <p:tav tm="100000">
                                              <p:val>
                                                <p:strVal val="#ppt_w"/>
                                              </p:val>
                                            </p:tav>
                                          </p:tavLst>
                                        </p:anim>
                                        <p:anim calcmode="lin" valueType="num">
                                          <p:cBhvr>
                                            <p:cTn id="68" dur="500" fill="hold"/>
                                            <p:tgtEl>
                                              <p:spTgt spid="52"/>
                                            </p:tgtEl>
                                            <p:attrNameLst>
                                              <p:attrName>ppt_h</p:attrName>
                                            </p:attrNameLst>
                                          </p:cBhvr>
                                          <p:tavLst>
                                            <p:tav tm="0">
                                              <p:val>
                                                <p:fltVal val="0"/>
                                              </p:val>
                                            </p:tav>
                                            <p:tav tm="100000">
                                              <p:val>
                                                <p:strVal val="#ppt_h"/>
                                              </p:val>
                                            </p:tav>
                                          </p:tavLst>
                                        </p:anim>
                                        <p:animEffect transition="in" filter="fade">
                                          <p:cBhvr>
                                            <p:cTn id="69" dur="500"/>
                                            <p:tgtEl>
                                              <p:spTgt spid="52"/>
                                            </p:tgtEl>
                                          </p:cBhvr>
                                        </p:animEffect>
                                      </p:childTnLst>
                                    </p:cTn>
                                  </p:par>
                                  <p:par>
                                    <p:cTn id="70" presetID="53" presetClass="entr" presetSubtype="16" fill="hold" grpId="0" nodeType="withEffect">
                                      <p:stCondLst>
                                        <p:cond delay="300"/>
                                      </p:stCondLst>
                                      <p:childTnLst>
                                        <p:set>
                                          <p:cBhvr>
                                            <p:cTn id="71" dur="1" fill="hold">
                                              <p:stCondLst>
                                                <p:cond delay="0"/>
                                              </p:stCondLst>
                                            </p:cTn>
                                            <p:tgtEl>
                                              <p:spTgt spid="53"/>
                                            </p:tgtEl>
                                            <p:attrNameLst>
                                              <p:attrName>style.visibility</p:attrName>
                                            </p:attrNameLst>
                                          </p:cBhvr>
                                          <p:to>
                                            <p:strVal val="visible"/>
                                          </p:to>
                                        </p:set>
                                        <p:anim calcmode="lin" valueType="num">
                                          <p:cBhvr>
                                            <p:cTn id="72" dur="500" fill="hold"/>
                                            <p:tgtEl>
                                              <p:spTgt spid="53"/>
                                            </p:tgtEl>
                                            <p:attrNameLst>
                                              <p:attrName>ppt_w</p:attrName>
                                            </p:attrNameLst>
                                          </p:cBhvr>
                                          <p:tavLst>
                                            <p:tav tm="0">
                                              <p:val>
                                                <p:fltVal val="0"/>
                                              </p:val>
                                            </p:tav>
                                            <p:tav tm="100000">
                                              <p:val>
                                                <p:strVal val="#ppt_w"/>
                                              </p:val>
                                            </p:tav>
                                          </p:tavLst>
                                        </p:anim>
                                        <p:anim calcmode="lin" valueType="num">
                                          <p:cBhvr>
                                            <p:cTn id="73" dur="500" fill="hold"/>
                                            <p:tgtEl>
                                              <p:spTgt spid="53"/>
                                            </p:tgtEl>
                                            <p:attrNameLst>
                                              <p:attrName>ppt_h</p:attrName>
                                            </p:attrNameLst>
                                          </p:cBhvr>
                                          <p:tavLst>
                                            <p:tav tm="0">
                                              <p:val>
                                                <p:fltVal val="0"/>
                                              </p:val>
                                            </p:tav>
                                            <p:tav tm="100000">
                                              <p:val>
                                                <p:strVal val="#ppt_h"/>
                                              </p:val>
                                            </p:tav>
                                          </p:tavLst>
                                        </p:anim>
                                        <p:animEffect transition="in" filter="fade">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41" grpId="0"/>
          <p:bldP spid="50" grpId="0" animBg="1"/>
          <p:bldP spid="51" grpId="0" animBg="1"/>
          <p:bldP spid="52" grpId="0" animBg="1"/>
          <p:bldP spid="53" grpId="0" animBg="1"/>
          <p:bldP spid="55" grpId="0" animBg="1"/>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8323990" y="6382589"/>
            <a:ext cx="877163" cy="369332"/>
          </a:xfrm>
          <a:prstGeom prst="rect">
            <a:avLst/>
          </a:prstGeom>
          <a:noFill/>
        </p:spPr>
        <p:txBody>
          <a:bodyPr wrap="none" rtlCol="0">
            <a:spAutoFit/>
          </a:bodyPr>
          <a:lstStyle/>
          <a:p>
            <a:r>
              <a:rPr lang="zh-CN" altLang="en-US" dirty="0"/>
              <a:t>延时符</a:t>
            </a:r>
          </a:p>
        </p:txBody>
      </p:sp>
      <p:cxnSp>
        <p:nvCxnSpPr>
          <p:cNvPr id="39" name="直接连接符 38"/>
          <p:cNvCxnSpPr/>
          <p:nvPr/>
        </p:nvCxnSpPr>
        <p:spPr>
          <a:xfrm flipV="1">
            <a:off x="875852" y="2741531"/>
            <a:ext cx="1348932" cy="93955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34043" y="3676324"/>
            <a:ext cx="1117449" cy="54120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224784" y="2741531"/>
            <a:ext cx="1816070" cy="63877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040855" y="1955364"/>
            <a:ext cx="1816825" cy="142494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32730" y="3235363"/>
            <a:ext cx="681687" cy="681687"/>
            <a:chOff x="1566862" y="4055810"/>
            <a:chExt cx="827056" cy="827056"/>
          </a:xfrm>
        </p:grpSpPr>
        <p:grpSp>
          <p:nvGrpSpPr>
            <p:cNvPr id="44" name="组合 43"/>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44"/>
            <p:cNvSpPr txBox="1"/>
            <p:nvPr/>
          </p:nvSpPr>
          <p:spPr>
            <a:xfrm>
              <a:off x="1617926" y="4218412"/>
              <a:ext cx="730851" cy="634796"/>
            </a:xfrm>
            <a:prstGeom prst="rect">
              <a:avLst/>
            </a:prstGeom>
            <a:noFill/>
            <a:ln>
              <a:noFill/>
            </a:ln>
          </p:spPr>
          <p:txBody>
            <a:bodyPr wrap="square" rtlCol="0">
              <a:spAutoFit/>
            </a:bodyPr>
            <a:lstStyle/>
            <a:p>
              <a:pPr algn="ctr"/>
              <a:r>
                <a:rPr lang="zh-CN" altLang="en-US" sz="1400" dirty="0" smtClean="0">
                  <a:latin typeface="微软雅黑" pitchFamily="34" charset="-122"/>
                  <a:ea typeface="微软雅黑" pitchFamily="34" charset="-122"/>
                </a:rPr>
                <a:t>总结</a:t>
              </a:r>
              <a:endParaRPr lang="en-US" altLang="zh-CN" sz="1400" dirty="0">
                <a:latin typeface="微软雅黑" pitchFamily="34" charset="-122"/>
                <a:ea typeface="微软雅黑" pitchFamily="34" charset="-122"/>
              </a:endParaRPr>
            </a:p>
            <a:p>
              <a:pPr algn="ctr"/>
              <a:r>
                <a:rPr lang="zh-CN" altLang="en-US" sz="1400" dirty="0">
                  <a:latin typeface="微软雅黑" pitchFamily="34" charset="-122"/>
                  <a:ea typeface="微软雅黑" pitchFamily="34" charset="-122"/>
                </a:rPr>
                <a:t>一</a:t>
              </a:r>
            </a:p>
          </p:txBody>
        </p:sp>
      </p:grpSp>
      <p:grpSp>
        <p:nvGrpSpPr>
          <p:cNvPr id="48" name="组合 47"/>
          <p:cNvGrpSpPr/>
          <p:nvPr/>
        </p:nvGrpSpPr>
        <p:grpSpPr>
          <a:xfrm>
            <a:off x="1890216" y="2286140"/>
            <a:ext cx="828503" cy="828503"/>
            <a:chOff x="2781516" y="3097105"/>
            <a:chExt cx="1016704" cy="1016704"/>
          </a:xfrm>
          <a:effectLst/>
        </p:grpSpPr>
        <p:grpSp>
          <p:nvGrpSpPr>
            <p:cNvPr id="49" name="组合 48"/>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2912824" y="3315940"/>
              <a:ext cx="730203" cy="717611"/>
            </a:xfrm>
            <a:prstGeom prst="rect">
              <a:avLst/>
            </a:prstGeom>
            <a:noFill/>
            <a:ln>
              <a:noFill/>
            </a:ln>
          </p:spPr>
          <p:txBody>
            <a:bodyPr wrap="none" rtlCol="0">
              <a:spAutoFit/>
            </a:bodyPr>
            <a:lstStyle/>
            <a:p>
              <a:pPr algn="ctr"/>
              <a:r>
                <a:rPr lang="zh-CN" altLang="en-US" sz="1600" dirty="0" smtClean="0">
                  <a:latin typeface="微软雅黑" pitchFamily="34" charset="-122"/>
                  <a:ea typeface="微软雅黑" pitchFamily="34" charset="-122"/>
                </a:rPr>
                <a:t>总结</a:t>
              </a:r>
              <a:endParaRPr lang="en-US" altLang="zh-CN" sz="1600" dirty="0">
                <a:latin typeface="微软雅黑" pitchFamily="34" charset="-122"/>
                <a:ea typeface="微软雅黑" pitchFamily="34" charset="-122"/>
              </a:endParaRPr>
            </a:p>
            <a:p>
              <a:pPr algn="ctr"/>
              <a:r>
                <a:rPr lang="zh-CN" altLang="en-US" sz="1600" dirty="0">
                  <a:latin typeface="微软雅黑" pitchFamily="34" charset="-122"/>
                  <a:ea typeface="微软雅黑" pitchFamily="34" charset="-122"/>
                </a:rPr>
                <a:t>二</a:t>
              </a:r>
            </a:p>
          </p:txBody>
        </p:sp>
      </p:grpSp>
      <p:grpSp>
        <p:nvGrpSpPr>
          <p:cNvPr id="53" name="组合 52"/>
          <p:cNvGrpSpPr/>
          <p:nvPr/>
        </p:nvGrpSpPr>
        <p:grpSpPr>
          <a:xfrm>
            <a:off x="3678699" y="2764445"/>
            <a:ext cx="1009969" cy="1009969"/>
            <a:chOff x="4464548" y="3511181"/>
            <a:chExt cx="1303621" cy="1303621"/>
          </a:xfrm>
        </p:grpSpPr>
        <p:grpSp>
          <p:nvGrpSpPr>
            <p:cNvPr id="54" name="组合 53"/>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54"/>
            <p:cNvSpPr txBox="1"/>
            <p:nvPr/>
          </p:nvSpPr>
          <p:spPr>
            <a:xfrm>
              <a:off x="4669095" y="3825704"/>
              <a:ext cx="900466" cy="913706"/>
            </a:xfrm>
            <a:prstGeom prst="rect">
              <a:avLst/>
            </a:prstGeom>
            <a:noFill/>
            <a:ln>
              <a:noFill/>
            </a:ln>
          </p:spPr>
          <p:txBody>
            <a:bodyPr wrap="none" rtlCol="0">
              <a:spAutoFit/>
            </a:bodyPr>
            <a:lstStyle/>
            <a:p>
              <a:pPr algn="ctr"/>
              <a:r>
                <a:rPr lang="zh-CN" altLang="en-US" sz="2000" dirty="0" smtClean="0">
                  <a:latin typeface="微软雅黑" pitchFamily="34" charset="-122"/>
                  <a:ea typeface="微软雅黑" pitchFamily="34" charset="-122"/>
                </a:rPr>
                <a:t>总结</a:t>
              </a:r>
              <a:endParaRPr lang="en-US" altLang="zh-CN" sz="2000" dirty="0">
                <a:latin typeface="微软雅黑" pitchFamily="34" charset="-122"/>
                <a:ea typeface="微软雅黑" pitchFamily="34" charset="-122"/>
              </a:endParaRPr>
            </a:p>
            <a:p>
              <a:pPr algn="ctr"/>
              <a:r>
                <a:rPr lang="zh-CN" altLang="en-US" sz="2000" dirty="0">
                  <a:latin typeface="微软雅黑" pitchFamily="34" charset="-122"/>
                  <a:ea typeface="微软雅黑" pitchFamily="34" charset="-122"/>
                </a:rPr>
                <a:t>三</a:t>
              </a:r>
            </a:p>
          </p:txBody>
        </p:sp>
      </p:grpSp>
      <p:grpSp>
        <p:nvGrpSpPr>
          <p:cNvPr id="58" name="组合 57"/>
          <p:cNvGrpSpPr/>
          <p:nvPr/>
        </p:nvGrpSpPr>
        <p:grpSpPr>
          <a:xfrm>
            <a:off x="5426516" y="1167581"/>
            <a:ext cx="1185624" cy="1185624"/>
            <a:chOff x="6075122" y="1932896"/>
            <a:chExt cx="1688526" cy="1688526"/>
          </a:xfrm>
        </p:grpSpPr>
        <p:grpSp>
          <p:nvGrpSpPr>
            <p:cNvPr id="59" name="组合 58"/>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TextBox 59"/>
            <p:cNvSpPr txBox="1"/>
            <p:nvPr/>
          </p:nvSpPr>
          <p:spPr>
            <a:xfrm>
              <a:off x="6351399" y="2299776"/>
              <a:ext cx="1139645" cy="1183478"/>
            </a:xfrm>
            <a:prstGeom prst="rect">
              <a:avLst/>
            </a:prstGeom>
            <a:noFill/>
            <a:ln>
              <a:noFill/>
            </a:ln>
          </p:spPr>
          <p:txBody>
            <a:bodyPr wrap="none" rtlCol="0">
              <a:spAutoFit/>
            </a:bodyPr>
            <a:lstStyle/>
            <a:p>
              <a:pPr algn="ctr"/>
              <a:r>
                <a:rPr lang="zh-CN" altLang="en-US" sz="2400" dirty="0" smtClean="0">
                  <a:latin typeface="微软雅黑" pitchFamily="34" charset="-122"/>
                  <a:ea typeface="微软雅黑" pitchFamily="34" charset="-122"/>
                </a:rPr>
                <a:t>总结</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四</a:t>
              </a:r>
            </a:p>
          </p:txBody>
        </p:sp>
      </p:grpSp>
      <p:sp>
        <p:nvSpPr>
          <p:cNvPr id="63" name="TextBox 62"/>
          <p:cNvSpPr txBox="1"/>
          <p:nvPr/>
        </p:nvSpPr>
        <p:spPr>
          <a:xfrm>
            <a:off x="1528203" y="1241955"/>
            <a:ext cx="1995075"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在三轴龙门架基础上搭建了实验</a:t>
            </a:r>
            <a:r>
              <a:rPr lang="zh-CN" altLang="en-US" sz="1400" dirty="0" smtClean="0">
                <a:latin typeface="微软雅黑" panose="020B0503020204020204" pitchFamily="34" charset="-122"/>
                <a:ea typeface="微软雅黑" panose="020B0503020204020204" pitchFamily="34" charset="-122"/>
              </a:rPr>
              <a:t>平台，</a:t>
            </a:r>
            <a:r>
              <a:rPr lang="zh-CN" altLang="en-US" sz="1400" dirty="0" smtClean="0">
                <a:latin typeface="微软雅黑" panose="020B0503020204020204" pitchFamily="34" charset="-122"/>
                <a:ea typeface="微软雅黑" panose="020B0503020204020204" pitchFamily="34" charset="-122"/>
              </a:rPr>
              <a:t>包括</a:t>
            </a:r>
            <a:r>
              <a:rPr lang="zh-CN" altLang="en-US" sz="1400" dirty="0" smtClean="0">
                <a:latin typeface="微软雅黑" panose="020B0503020204020204" pitchFamily="34" charset="-122"/>
                <a:ea typeface="微软雅黑" panose="020B0503020204020204" pitchFamily="34" charset="-122"/>
              </a:rPr>
              <a:t>伺服系统、电源系统、放电检测装置、供液系统等</a:t>
            </a:r>
            <a:endParaRPr lang="zh-CN" altLang="en-US" sz="1400" dirty="0">
              <a:latin typeface="微软雅黑" panose="020B0503020204020204" pitchFamily="34" charset="-122"/>
              <a:ea typeface="微软雅黑" panose="020B0503020204020204" pitchFamily="34" charset="-122"/>
            </a:endParaRPr>
          </a:p>
        </p:txBody>
      </p:sp>
      <p:sp>
        <p:nvSpPr>
          <p:cNvPr id="64" name="TextBox 63"/>
          <p:cNvSpPr txBox="1"/>
          <p:nvPr/>
        </p:nvSpPr>
        <p:spPr>
          <a:xfrm>
            <a:off x="1763" y="2473054"/>
            <a:ext cx="1558815" cy="95410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理论计算与流体仿真相结合，得到了压力与流速的关系</a:t>
            </a:r>
          </a:p>
        </p:txBody>
      </p:sp>
      <p:sp>
        <p:nvSpPr>
          <p:cNvPr id="65" name="TextBox 64"/>
          <p:cNvSpPr txBox="1"/>
          <p:nvPr/>
        </p:nvSpPr>
        <p:spPr>
          <a:xfrm>
            <a:off x="4783165" y="3190609"/>
            <a:ext cx="1995075"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采用了新型的滤波算法、放电状态识别</a:t>
            </a:r>
            <a:r>
              <a:rPr lang="zh-CN" altLang="en-US" sz="1400" dirty="0" smtClean="0">
                <a:latin typeface="微软雅黑" panose="020B0503020204020204" pitchFamily="34" charset="-122"/>
                <a:ea typeface="微软雅黑" panose="020B0503020204020204" pitchFamily="34" charset="-122"/>
              </a:rPr>
              <a:t>算法，并</a:t>
            </a:r>
            <a:r>
              <a:rPr lang="zh-CN" altLang="en-US" sz="1400" dirty="0">
                <a:latin typeface="微软雅黑" panose="020B0503020204020204" pitchFamily="34" charset="-122"/>
                <a:ea typeface="微软雅黑" panose="020B0503020204020204" pitchFamily="34" charset="-122"/>
              </a:rPr>
              <a:t>设计了人机交互界面、数控系统，下位机数据采集与</a:t>
            </a:r>
            <a:r>
              <a:rPr lang="zh-CN" altLang="en-US" sz="1400" dirty="0" smtClean="0">
                <a:latin typeface="微软雅黑" panose="020B0503020204020204" pitchFamily="34" charset="-122"/>
                <a:ea typeface="微软雅黑" panose="020B0503020204020204" pitchFamily="34" charset="-122"/>
              </a:rPr>
              <a:t>发送</a:t>
            </a:r>
            <a:r>
              <a:rPr lang="zh-CN" altLang="en-US" sz="1400" dirty="0">
                <a:latin typeface="微软雅黑" panose="020B0503020204020204" pitchFamily="34" charset="-122"/>
                <a:ea typeface="微软雅黑" panose="020B0503020204020204" pitchFamily="34" charset="-122"/>
              </a:rPr>
              <a:t>程序</a:t>
            </a:r>
          </a:p>
        </p:txBody>
      </p:sp>
      <p:sp>
        <p:nvSpPr>
          <p:cNvPr id="66" name="TextBox 65"/>
          <p:cNvSpPr txBox="1"/>
          <p:nvPr/>
        </p:nvSpPr>
        <p:spPr>
          <a:xfrm>
            <a:off x="4299062" y="743186"/>
            <a:ext cx="1638002" cy="95410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完成了实际加工与对比实验，验证了液态金属电极的有效性</a:t>
            </a:r>
          </a:p>
        </p:txBody>
      </p:sp>
      <p:grpSp>
        <p:nvGrpSpPr>
          <p:cNvPr id="67" name="组合 66"/>
          <p:cNvGrpSpPr/>
          <p:nvPr/>
        </p:nvGrpSpPr>
        <p:grpSpPr>
          <a:xfrm>
            <a:off x="1048130" y="3663459"/>
            <a:ext cx="364281" cy="364281"/>
            <a:chOff x="2246286" y="4230035"/>
            <a:chExt cx="525513" cy="525513"/>
          </a:xfrm>
          <a:solidFill>
            <a:srgbClr val="1A3F6C"/>
          </a:solidFill>
        </p:grpSpPr>
        <p:sp>
          <p:nvSpPr>
            <p:cNvPr id="68" name="椭圆 67"/>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69" name="TextBox 68"/>
            <p:cNvSpPr txBox="1"/>
            <p:nvPr/>
          </p:nvSpPr>
          <p:spPr>
            <a:xfrm>
              <a:off x="2290214" y="4356307"/>
              <a:ext cx="433392" cy="325630"/>
            </a:xfrm>
            <a:prstGeom prst="rect">
              <a:avLst/>
            </a:prstGeom>
            <a:noFill/>
          </p:spPr>
          <p:txBody>
            <a:bodyPr wrap="square" lIns="0" tIns="0" rIns="0" bIns="0" rtlCol="0">
              <a:spAutoFit/>
            </a:bodyPr>
            <a:lstStyle/>
            <a:p>
              <a:pPr algn="ctr"/>
              <a:r>
                <a:rPr lang="en-US" altLang="zh-CN" b="1" dirty="0">
                  <a:solidFill>
                    <a:schemeClr val="bg1"/>
                  </a:solidFill>
                  <a:latin typeface="微软雅黑" pitchFamily="34" charset="-122"/>
                  <a:ea typeface="微软雅黑" pitchFamily="34" charset="-122"/>
                </a:rPr>
                <a:t>1</a:t>
              </a:r>
              <a:endParaRPr lang="zh-CN" altLang="en-US" b="1" dirty="0">
                <a:solidFill>
                  <a:schemeClr val="bg1"/>
                </a:solidFill>
                <a:latin typeface="微软雅黑" pitchFamily="34" charset="-122"/>
                <a:ea typeface="微软雅黑" pitchFamily="34" charset="-122"/>
              </a:endParaRPr>
            </a:p>
          </p:txBody>
        </p:sp>
      </p:grpSp>
      <p:grpSp>
        <p:nvGrpSpPr>
          <p:cNvPr id="70" name="组合 69"/>
          <p:cNvGrpSpPr/>
          <p:nvPr/>
        </p:nvGrpSpPr>
        <p:grpSpPr>
          <a:xfrm>
            <a:off x="4421009" y="3452574"/>
            <a:ext cx="364282" cy="364281"/>
            <a:chOff x="2246285" y="4230035"/>
            <a:chExt cx="525514" cy="525513"/>
          </a:xfrm>
          <a:solidFill>
            <a:srgbClr val="1A3F6C"/>
          </a:solidFill>
        </p:grpSpPr>
        <p:sp>
          <p:nvSpPr>
            <p:cNvPr id="71" name="椭圆 70"/>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2" name="TextBox 71"/>
            <p:cNvSpPr txBox="1"/>
            <p:nvPr/>
          </p:nvSpPr>
          <p:spPr>
            <a:xfrm>
              <a:off x="2246285" y="4351468"/>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3</a:t>
              </a:r>
              <a:endParaRPr lang="zh-CN" altLang="en-US" sz="1600" b="1" dirty="0">
                <a:solidFill>
                  <a:schemeClr val="bg1"/>
                </a:solidFill>
                <a:latin typeface="微软雅黑" pitchFamily="34" charset="-122"/>
                <a:ea typeface="微软雅黑" pitchFamily="34" charset="-122"/>
              </a:endParaRPr>
            </a:p>
          </p:txBody>
        </p:sp>
      </p:grpSp>
      <p:grpSp>
        <p:nvGrpSpPr>
          <p:cNvPr id="73" name="组合 72"/>
          <p:cNvGrpSpPr/>
          <p:nvPr/>
        </p:nvGrpSpPr>
        <p:grpSpPr>
          <a:xfrm>
            <a:off x="2361550" y="2870478"/>
            <a:ext cx="364282" cy="364281"/>
            <a:chOff x="2246285" y="4230035"/>
            <a:chExt cx="525514" cy="525513"/>
          </a:xfrm>
          <a:solidFill>
            <a:srgbClr val="1A3F6C"/>
          </a:solidFill>
        </p:grpSpPr>
        <p:sp>
          <p:nvSpPr>
            <p:cNvPr id="74" name="椭圆 73"/>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5" name="TextBox 74"/>
            <p:cNvSpPr txBox="1"/>
            <p:nvPr/>
          </p:nvSpPr>
          <p:spPr>
            <a:xfrm>
              <a:off x="2246285" y="4371106"/>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2</a:t>
              </a:r>
              <a:endParaRPr lang="zh-CN" altLang="en-US" sz="1600" b="1" dirty="0">
                <a:solidFill>
                  <a:schemeClr val="bg1"/>
                </a:solidFill>
                <a:latin typeface="微软雅黑" pitchFamily="34" charset="-122"/>
                <a:ea typeface="微软雅黑" pitchFamily="34" charset="-122"/>
              </a:endParaRPr>
            </a:p>
          </p:txBody>
        </p:sp>
      </p:grpSp>
      <p:grpSp>
        <p:nvGrpSpPr>
          <p:cNvPr id="76" name="组合 75"/>
          <p:cNvGrpSpPr/>
          <p:nvPr/>
        </p:nvGrpSpPr>
        <p:grpSpPr>
          <a:xfrm>
            <a:off x="6242248" y="2024795"/>
            <a:ext cx="364282" cy="364281"/>
            <a:chOff x="2246285" y="4230035"/>
            <a:chExt cx="525514" cy="525513"/>
          </a:xfrm>
          <a:solidFill>
            <a:srgbClr val="1A3F6C"/>
          </a:solidFill>
        </p:grpSpPr>
        <p:sp>
          <p:nvSpPr>
            <p:cNvPr id="77" name="椭圆 76"/>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8" name="TextBox 77"/>
            <p:cNvSpPr txBox="1"/>
            <p:nvPr/>
          </p:nvSpPr>
          <p:spPr>
            <a:xfrm>
              <a:off x="2246285" y="4380064"/>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4</a:t>
              </a:r>
              <a:endParaRPr lang="zh-CN" altLang="en-US" sz="1600" b="1" dirty="0">
                <a:solidFill>
                  <a:schemeClr val="bg1"/>
                </a:solidFill>
                <a:latin typeface="微软雅黑" pitchFamily="34" charset="-122"/>
                <a:ea typeface="微软雅黑" pitchFamily="34" charset="-122"/>
              </a:endParaRPr>
            </a:p>
          </p:txBody>
        </p:sp>
      </p:grpSp>
      <p:sp>
        <p:nvSpPr>
          <p:cNvPr id="79" name="椭圆 78"/>
          <p:cNvSpPr/>
          <p:nvPr/>
        </p:nvSpPr>
        <p:spPr>
          <a:xfrm>
            <a:off x="3231637" y="2829635"/>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994942" y="3446778"/>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106898" y="4029944"/>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1673329" y="3790250"/>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224220" y="3331135"/>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862742" y="2820867"/>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6248025" y="2741529"/>
            <a:ext cx="136269" cy="1362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5062085" y="2048534"/>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4069184" y="2297835"/>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5580593" y="2568834"/>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5977982" y="2391354"/>
            <a:ext cx="124189" cy="1241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82172" y="3706714"/>
            <a:ext cx="135400" cy="13540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96" name="TextBox 35"/>
          <p:cNvSpPr txBox="1"/>
          <p:nvPr/>
        </p:nvSpPr>
        <p:spPr>
          <a:xfrm>
            <a:off x="2692874"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97" name="直接连接符 9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椭圆 93"/>
          <p:cNvSpPr/>
          <p:nvPr/>
        </p:nvSpPr>
        <p:spPr>
          <a:xfrm>
            <a:off x="180566" y="4120796"/>
            <a:ext cx="969293" cy="969293"/>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展望</a:t>
            </a:r>
            <a:endParaRPr lang="zh-CN" altLang="en-US" dirty="0"/>
          </a:p>
        </p:txBody>
      </p:sp>
      <p:sp>
        <p:nvSpPr>
          <p:cNvPr id="2" name="矩形 1"/>
          <p:cNvSpPr/>
          <p:nvPr/>
        </p:nvSpPr>
        <p:spPr>
          <a:xfrm>
            <a:off x="1149859" y="4376979"/>
            <a:ext cx="4584280" cy="646331"/>
          </a:xfrm>
          <a:prstGeom prst="rect">
            <a:avLst/>
          </a:prstGeom>
        </p:spPr>
        <p:txBody>
          <a:bodyPr wrap="square">
            <a:spAutoFit/>
          </a:bodyPr>
          <a:lstStyle/>
          <a:p>
            <a:pPr marL="228600" indent="-228600">
              <a:buFont typeface="+mj-ea"/>
              <a:buAutoNum type="circleNumDbPlain"/>
            </a:pP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供液系统目前的加压装置为手动旋转加压方式，未实现真正意义上的完全自动化智能加工，后续考虑利用可编程蠕动泵替代</a:t>
            </a:r>
            <a:r>
              <a:rPr lang="zh-CN" altLang="zh-CN" sz="12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28600" indent="-228600">
              <a:buFont typeface="+mj-ea"/>
              <a:buAutoNum type="circleNumDbPlain"/>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液态</a:t>
            </a:r>
            <a:r>
              <a:rPr lang="zh-CN" altLang="en-US" sz="1200" dirty="0" smtClean="0">
                <a:latin typeface="微软雅黑" panose="020B0503020204020204" pitchFamily="34" charset="-122"/>
                <a:ea typeface="微软雅黑" panose="020B0503020204020204" pitchFamily="34" charset="-122"/>
                <a:cs typeface="Times New Roman" panose="02020603050405020304" pitchFamily="18" charset="0"/>
              </a:rPr>
              <a:t>金属回收利用率不高</a:t>
            </a:r>
            <a:endParaRPr lang="zh-CN" altLang="en-US" sz="12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092406086"/>
      </p:ext>
    </p:ext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childTnLst>
                              </p:cTn>
                            </p:par>
                            <p:par>
                              <p:cTn id="8" fill="hold">
                                <p:stCondLst>
                                  <p:cond delay="2000"/>
                                </p:stCondLst>
                                <p:childTnLst>
                                  <p:par>
                                    <p:cTn id="9" presetID="18" presetClass="entr" presetSubtype="3"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strips(upRight)">
                                          <p:cBhvr>
                                            <p:cTn id="11" dur="300"/>
                                            <p:tgtEl>
                                              <p:spTgt spid="40"/>
                                            </p:tgtEl>
                                          </p:cBhvr>
                                        </p:animEffect>
                                      </p:childTnLst>
                                    </p:cTn>
                                  </p:par>
                                </p:childTnLst>
                              </p:cTn>
                            </p:par>
                            <p:par>
                              <p:cTn id="12" fill="hold">
                                <p:stCondLst>
                                  <p:cond delay="2300"/>
                                </p:stCondLst>
                                <p:childTnLst>
                                  <p:par>
                                    <p:cTn id="13" presetID="53" presetClass="entr" presetSubtype="16"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300" fill="hold"/>
                                            <p:tgtEl>
                                              <p:spTgt spid="43"/>
                                            </p:tgtEl>
                                            <p:attrNameLst>
                                              <p:attrName>ppt_w</p:attrName>
                                            </p:attrNameLst>
                                          </p:cBhvr>
                                          <p:tavLst>
                                            <p:tav tm="0">
                                              <p:val>
                                                <p:fltVal val="0"/>
                                              </p:val>
                                            </p:tav>
                                            <p:tav tm="100000">
                                              <p:val>
                                                <p:strVal val="#ppt_w"/>
                                              </p:val>
                                            </p:tav>
                                          </p:tavLst>
                                        </p:anim>
                                        <p:anim calcmode="lin" valueType="num">
                                          <p:cBhvr>
                                            <p:cTn id="16" dur="300" fill="hold"/>
                                            <p:tgtEl>
                                              <p:spTgt spid="43"/>
                                            </p:tgtEl>
                                            <p:attrNameLst>
                                              <p:attrName>ppt_h</p:attrName>
                                            </p:attrNameLst>
                                          </p:cBhvr>
                                          <p:tavLst>
                                            <p:tav tm="0">
                                              <p:val>
                                                <p:fltVal val="0"/>
                                              </p:val>
                                            </p:tav>
                                            <p:tav tm="100000">
                                              <p:val>
                                                <p:strVal val="#ppt_h"/>
                                              </p:val>
                                            </p:tav>
                                          </p:tavLst>
                                        </p:anim>
                                        <p:animEffect transition="in" filter="fade">
                                          <p:cBhvr>
                                            <p:cTn id="17" dur="300"/>
                                            <p:tgtEl>
                                              <p:spTgt spid="43"/>
                                            </p:tgtEl>
                                          </p:cBhvr>
                                        </p:animEffect>
                                      </p:childTnLst>
                                    </p:cTn>
                                  </p:par>
                                  <p:par>
                                    <p:cTn id="18" presetID="2" presetClass="entr" presetSubtype="4"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300" fill="hold"/>
                                            <p:tgtEl>
                                              <p:spTgt spid="67"/>
                                            </p:tgtEl>
                                            <p:attrNameLst>
                                              <p:attrName>ppt_x</p:attrName>
                                            </p:attrNameLst>
                                          </p:cBhvr>
                                          <p:tavLst>
                                            <p:tav tm="0">
                                              <p:val>
                                                <p:strVal val="#ppt_x"/>
                                              </p:val>
                                            </p:tav>
                                            <p:tav tm="100000">
                                              <p:val>
                                                <p:strVal val="#ppt_x"/>
                                              </p:val>
                                            </p:tav>
                                          </p:tavLst>
                                        </p:anim>
                                        <p:anim calcmode="lin" valueType="num">
                                          <p:cBhvr additive="base">
                                            <p:cTn id="21" dur="300" fill="hold"/>
                                            <p:tgtEl>
                                              <p:spTgt spid="67"/>
                                            </p:tgtEl>
                                            <p:attrNameLst>
                                              <p:attrName>ppt_y</p:attrName>
                                            </p:attrNameLst>
                                          </p:cBhvr>
                                          <p:tavLst>
                                            <p:tav tm="0">
                                              <p:val>
                                                <p:strVal val="1+#ppt_h/2"/>
                                              </p:val>
                                            </p:tav>
                                            <p:tav tm="100000">
                                              <p:val>
                                                <p:strVal val="#ppt_y"/>
                                              </p:val>
                                            </p:tav>
                                          </p:tavLst>
                                        </p:anim>
                                      </p:childTnLst>
                                    </p:cTn>
                                  </p:par>
                                </p:childTnLst>
                              </p:cTn>
                            </p:par>
                            <p:par>
                              <p:cTn id="22" fill="hold">
                                <p:stCondLst>
                                  <p:cond delay="2600"/>
                                </p:stCondLst>
                                <p:childTnLst>
                                  <p:par>
                                    <p:cTn id="23" presetID="18" presetClass="entr" presetSubtype="3"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strips(upRight)">
                                          <p:cBhvr>
                                            <p:cTn id="25" dur="300"/>
                                            <p:tgtEl>
                                              <p:spTgt spid="39"/>
                                            </p:tgtEl>
                                          </p:cBhvr>
                                        </p:animEffect>
                                      </p:childTnLst>
                                    </p:cTn>
                                  </p:par>
                                </p:childTnLst>
                              </p:cTn>
                            </p:par>
                            <p:par>
                              <p:cTn id="26" fill="hold">
                                <p:stCondLst>
                                  <p:cond delay="2900"/>
                                </p:stCondLst>
                                <p:childTnLst>
                                  <p:par>
                                    <p:cTn id="27" presetID="53" presetClass="entr" presetSubtype="16"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300" fill="hold"/>
                                            <p:tgtEl>
                                              <p:spTgt spid="48"/>
                                            </p:tgtEl>
                                            <p:attrNameLst>
                                              <p:attrName>ppt_w</p:attrName>
                                            </p:attrNameLst>
                                          </p:cBhvr>
                                          <p:tavLst>
                                            <p:tav tm="0">
                                              <p:val>
                                                <p:fltVal val="0"/>
                                              </p:val>
                                            </p:tav>
                                            <p:tav tm="100000">
                                              <p:val>
                                                <p:strVal val="#ppt_w"/>
                                              </p:val>
                                            </p:tav>
                                          </p:tavLst>
                                        </p:anim>
                                        <p:anim calcmode="lin" valueType="num">
                                          <p:cBhvr>
                                            <p:cTn id="30" dur="300" fill="hold"/>
                                            <p:tgtEl>
                                              <p:spTgt spid="48"/>
                                            </p:tgtEl>
                                            <p:attrNameLst>
                                              <p:attrName>ppt_h</p:attrName>
                                            </p:attrNameLst>
                                          </p:cBhvr>
                                          <p:tavLst>
                                            <p:tav tm="0">
                                              <p:val>
                                                <p:fltVal val="0"/>
                                              </p:val>
                                            </p:tav>
                                            <p:tav tm="100000">
                                              <p:val>
                                                <p:strVal val="#ppt_h"/>
                                              </p:val>
                                            </p:tav>
                                          </p:tavLst>
                                        </p:anim>
                                        <p:animEffect transition="in" filter="fade">
                                          <p:cBhvr>
                                            <p:cTn id="31" dur="300"/>
                                            <p:tgtEl>
                                              <p:spTgt spid="48"/>
                                            </p:tgtEl>
                                          </p:cBhvr>
                                        </p:animEffect>
                                      </p:childTnLst>
                                    </p:cTn>
                                  </p:par>
                                  <p:par>
                                    <p:cTn id="32" presetID="2" presetClass="entr" presetSubtype="4"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 calcmode="lin" valueType="num">
                                          <p:cBhvr additive="base">
                                            <p:cTn id="34" dur="300" fill="hold"/>
                                            <p:tgtEl>
                                              <p:spTgt spid="73"/>
                                            </p:tgtEl>
                                            <p:attrNameLst>
                                              <p:attrName>ppt_x</p:attrName>
                                            </p:attrNameLst>
                                          </p:cBhvr>
                                          <p:tavLst>
                                            <p:tav tm="0">
                                              <p:val>
                                                <p:strVal val="#ppt_x"/>
                                              </p:val>
                                            </p:tav>
                                            <p:tav tm="100000">
                                              <p:val>
                                                <p:strVal val="#ppt_x"/>
                                              </p:val>
                                            </p:tav>
                                          </p:tavLst>
                                        </p:anim>
                                        <p:anim calcmode="lin" valueType="num">
                                          <p:cBhvr additive="base">
                                            <p:cTn id="35" dur="300" fill="hold"/>
                                            <p:tgtEl>
                                              <p:spTgt spid="73"/>
                                            </p:tgtEl>
                                            <p:attrNameLst>
                                              <p:attrName>ppt_y</p:attrName>
                                            </p:attrNameLst>
                                          </p:cBhvr>
                                          <p:tavLst>
                                            <p:tav tm="0">
                                              <p:val>
                                                <p:strVal val="1+#ppt_h/2"/>
                                              </p:val>
                                            </p:tav>
                                            <p:tav tm="100000">
                                              <p:val>
                                                <p:strVal val="#ppt_y"/>
                                              </p:val>
                                            </p:tav>
                                          </p:tavLst>
                                        </p:anim>
                                      </p:childTnLst>
                                    </p:cTn>
                                  </p:par>
                                </p:childTnLst>
                              </p:cTn>
                            </p:par>
                            <p:par>
                              <p:cTn id="36" fill="hold">
                                <p:stCondLst>
                                  <p:cond delay="3200"/>
                                </p:stCondLst>
                                <p:childTnLst>
                                  <p:par>
                                    <p:cTn id="37" presetID="18" presetClass="entr" presetSubtype="6"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strips(downRight)">
                                          <p:cBhvr>
                                            <p:cTn id="39" dur="300"/>
                                            <p:tgtEl>
                                              <p:spTgt spid="41"/>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300" fill="hold"/>
                                            <p:tgtEl>
                                              <p:spTgt spid="53"/>
                                            </p:tgtEl>
                                            <p:attrNameLst>
                                              <p:attrName>ppt_w</p:attrName>
                                            </p:attrNameLst>
                                          </p:cBhvr>
                                          <p:tavLst>
                                            <p:tav tm="0">
                                              <p:val>
                                                <p:fltVal val="0"/>
                                              </p:val>
                                            </p:tav>
                                            <p:tav tm="100000">
                                              <p:val>
                                                <p:strVal val="#ppt_w"/>
                                              </p:val>
                                            </p:tav>
                                          </p:tavLst>
                                        </p:anim>
                                        <p:anim calcmode="lin" valueType="num">
                                          <p:cBhvr>
                                            <p:cTn id="44" dur="300" fill="hold"/>
                                            <p:tgtEl>
                                              <p:spTgt spid="53"/>
                                            </p:tgtEl>
                                            <p:attrNameLst>
                                              <p:attrName>ppt_h</p:attrName>
                                            </p:attrNameLst>
                                          </p:cBhvr>
                                          <p:tavLst>
                                            <p:tav tm="0">
                                              <p:val>
                                                <p:fltVal val="0"/>
                                              </p:val>
                                            </p:tav>
                                            <p:tav tm="100000">
                                              <p:val>
                                                <p:strVal val="#ppt_h"/>
                                              </p:val>
                                            </p:tav>
                                          </p:tavLst>
                                        </p:anim>
                                        <p:animEffect transition="in" filter="fade">
                                          <p:cBhvr>
                                            <p:cTn id="45" dur="300"/>
                                            <p:tgtEl>
                                              <p:spTgt spid="53"/>
                                            </p:tgtEl>
                                          </p:cBhvr>
                                        </p:animEffect>
                                      </p:childTnLst>
                                    </p:cTn>
                                  </p:par>
                                  <p:par>
                                    <p:cTn id="46" presetID="2" presetClass="entr" presetSubtype="4"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300" fill="hold"/>
                                            <p:tgtEl>
                                              <p:spTgt spid="70"/>
                                            </p:tgtEl>
                                            <p:attrNameLst>
                                              <p:attrName>ppt_x</p:attrName>
                                            </p:attrNameLst>
                                          </p:cBhvr>
                                          <p:tavLst>
                                            <p:tav tm="0">
                                              <p:val>
                                                <p:strVal val="#ppt_x"/>
                                              </p:val>
                                            </p:tav>
                                            <p:tav tm="100000">
                                              <p:val>
                                                <p:strVal val="#ppt_x"/>
                                              </p:val>
                                            </p:tav>
                                          </p:tavLst>
                                        </p:anim>
                                        <p:anim calcmode="lin" valueType="num">
                                          <p:cBhvr additive="base">
                                            <p:cTn id="49" dur="300" fill="hold"/>
                                            <p:tgtEl>
                                              <p:spTgt spid="70"/>
                                            </p:tgtEl>
                                            <p:attrNameLst>
                                              <p:attrName>ppt_y</p:attrName>
                                            </p:attrNameLst>
                                          </p:cBhvr>
                                          <p:tavLst>
                                            <p:tav tm="0">
                                              <p:val>
                                                <p:strVal val="1+#ppt_h/2"/>
                                              </p:val>
                                            </p:tav>
                                            <p:tav tm="100000">
                                              <p:val>
                                                <p:strVal val="#ppt_y"/>
                                              </p:val>
                                            </p:tav>
                                          </p:tavLst>
                                        </p:anim>
                                      </p:childTnLst>
                                    </p:cTn>
                                  </p:par>
                                </p:childTnLst>
                              </p:cTn>
                            </p:par>
                            <p:par>
                              <p:cTn id="50" fill="hold">
                                <p:stCondLst>
                                  <p:cond delay="3800"/>
                                </p:stCondLst>
                                <p:childTnLst>
                                  <p:par>
                                    <p:cTn id="51" presetID="18" presetClass="entr" presetSubtype="3" fill="hold"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strips(upRight)">
                                          <p:cBhvr>
                                            <p:cTn id="53" dur="300"/>
                                            <p:tgtEl>
                                              <p:spTgt spid="42"/>
                                            </p:tgtEl>
                                          </p:cBhvr>
                                        </p:animEffect>
                                      </p:childTnLst>
                                    </p:cTn>
                                  </p:par>
                                </p:childTnLst>
                              </p:cTn>
                            </p:par>
                            <p:par>
                              <p:cTn id="54" fill="hold">
                                <p:stCondLst>
                                  <p:cond delay="4100"/>
                                </p:stCondLst>
                                <p:childTnLst>
                                  <p:par>
                                    <p:cTn id="55" presetID="53" presetClass="entr" presetSubtype="16" fill="hold" nodeType="after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p:cTn id="57" dur="300" fill="hold"/>
                                            <p:tgtEl>
                                              <p:spTgt spid="58"/>
                                            </p:tgtEl>
                                            <p:attrNameLst>
                                              <p:attrName>ppt_w</p:attrName>
                                            </p:attrNameLst>
                                          </p:cBhvr>
                                          <p:tavLst>
                                            <p:tav tm="0">
                                              <p:val>
                                                <p:fltVal val="0"/>
                                              </p:val>
                                            </p:tav>
                                            <p:tav tm="100000">
                                              <p:val>
                                                <p:strVal val="#ppt_w"/>
                                              </p:val>
                                            </p:tav>
                                          </p:tavLst>
                                        </p:anim>
                                        <p:anim calcmode="lin" valueType="num">
                                          <p:cBhvr>
                                            <p:cTn id="58" dur="300" fill="hold"/>
                                            <p:tgtEl>
                                              <p:spTgt spid="58"/>
                                            </p:tgtEl>
                                            <p:attrNameLst>
                                              <p:attrName>ppt_h</p:attrName>
                                            </p:attrNameLst>
                                          </p:cBhvr>
                                          <p:tavLst>
                                            <p:tav tm="0">
                                              <p:val>
                                                <p:fltVal val="0"/>
                                              </p:val>
                                            </p:tav>
                                            <p:tav tm="100000">
                                              <p:val>
                                                <p:strVal val="#ppt_h"/>
                                              </p:val>
                                            </p:tav>
                                          </p:tavLst>
                                        </p:anim>
                                        <p:animEffect transition="in" filter="fade">
                                          <p:cBhvr>
                                            <p:cTn id="59" dur="300"/>
                                            <p:tgtEl>
                                              <p:spTgt spid="58"/>
                                            </p:tgtEl>
                                          </p:cBhvr>
                                        </p:animEffect>
                                      </p:childTnLst>
                                    </p:cTn>
                                  </p:par>
                                  <p:par>
                                    <p:cTn id="60" presetID="2" presetClass="entr" presetSubtype="4"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300" fill="hold"/>
                                            <p:tgtEl>
                                              <p:spTgt spid="76"/>
                                            </p:tgtEl>
                                            <p:attrNameLst>
                                              <p:attrName>ppt_x</p:attrName>
                                            </p:attrNameLst>
                                          </p:cBhvr>
                                          <p:tavLst>
                                            <p:tav tm="0">
                                              <p:val>
                                                <p:strVal val="#ppt_x"/>
                                              </p:val>
                                            </p:tav>
                                            <p:tav tm="100000">
                                              <p:val>
                                                <p:strVal val="#ppt_x"/>
                                              </p:val>
                                            </p:tav>
                                          </p:tavLst>
                                        </p:anim>
                                        <p:anim calcmode="lin" valueType="num">
                                          <p:cBhvr additive="base">
                                            <p:cTn id="63" dur="300" fill="hold"/>
                                            <p:tgtEl>
                                              <p:spTgt spid="76"/>
                                            </p:tgtEl>
                                            <p:attrNameLst>
                                              <p:attrName>ppt_y</p:attrName>
                                            </p:attrNameLst>
                                          </p:cBhvr>
                                          <p:tavLst>
                                            <p:tav tm="0">
                                              <p:val>
                                                <p:strVal val="1+#ppt_h/2"/>
                                              </p:val>
                                            </p:tav>
                                            <p:tav tm="100000">
                                              <p:val>
                                                <p:strVal val="#ppt_y"/>
                                              </p:val>
                                            </p:tav>
                                          </p:tavLst>
                                        </p:anim>
                                      </p:childTnLst>
                                    </p:cTn>
                                  </p:par>
                                </p:childTnLst>
                              </p:cTn>
                            </p:par>
                            <p:par>
                              <p:cTn id="64" fill="hold">
                                <p:stCondLst>
                                  <p:cond delay="4400"/>
                                </p:stCondLst>
                                <p:childTnLst>
                                  <p:par>
                                    <p:cTn id="65" presetID="22" presetClass="entr" presetSubtype="1" fill="hold" grpId="0"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4900"/>
                                </p:stCondLst>
                                <p:childTnLst>
                                  <p:par>
                                    <p:cTn id="69" presetID="22" presetClass="entr" presetSubtype="1"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up)">
                                          <p:cBhvr>
                                            <p:cTn id="71" dur="500"/>
                                            <p:tgtEl>
                                              <p:spTgt spid="63"/>
                                            </p:tgtEl>
                                          </p:cBhvr>
                                        </p:animEffect>
                                      </p:childTnLst>
                                    </p:cTn>
                                  </p:par>
                                </p:childTnLst>
                              </p:cTn>
                            </p:par>
                            <p:par>
                              <p:cTn id="72" fill="hold">
                                <p:stCondLst>
                                  <p:cond delay="5400"/>
                                </p:stCondLst>
                                <p:childTnLst>
                                  <p:par>
                                    <p:cTn id="73" presetID="22" presetClass="entr" presetSubtype="1" fill="hold" grpId="0" nodeType="after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up)">
                                          <p:cBhvr>
                                            <p:cTn id="75" dur="500"/>
                                            <p:tgtEl>
                                              <p:spTgt spid="65"/>
                                            </p:tgtEl>
                                          </p:cBhvr>
                                        </p:animEffect>
                                      </p:childTnLst>
                                    </p:cTn>
                                  </p:par>
                                </p:childTnLst>
                              </p:cTn>
                            </p:par>
                            <p:par>
                              <p:cTn id="76" fill="hold">
                                <p:stCondLst>
                                  <p:cond delay="5900"/>
                                </p:stCondLst>
                                <p:childTnLst>
                                  <p:par>
                                    <p:cTn id="77" presetID="22" presetClass="entr" presetSubtype="1" fill="hold" grpId="0" nodeType="after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wipe(up)">
                                          <p:cBhvr>
                                            <p:cTn id="79" dur="500"/>
                                            <p:tgtEl>
                                              <p:spTgt spid="66"/>
                                            </p:tgtEl>
                                          </p:cBhvr>
                                        </p:animEffect>
                                      </p:childTnLst>
                                    </p:cTn>
                                  </p:par>
                                </p:childTnLst>
                              </p:cTn>
                            </p:par>
                            <p:par>
                              <p:cTn id="80" fill="hold">
                                <p:stCondLst>
                                  <p:cond delay="6400"/>
                                </p:stCondLst>
                                <p:childTnLst>
                                  <p:par>
                                    <p:cTn id="81" presetID="2" presetClass="entr" presetSubtype="12" fill="hold" grpId="0" nodeType="afterEffect">
                                      <p:stCondLst>
                                        <p:cond delay="0"/>
                                      </p:stCondLst>
                                      <p:childTnLst>
                                        <p:set>
                                          <p:cBhvr>
                                            <p:cTn id="82" dur="1" fill="hold">
                                              <p:stCondLst>
                                                <p:cond delay="0"/>
                                              </p:stCondLst>
                                            </p:cTn>
                                            <p:tgtEl>
                                              <p:spTgt spid="79"/>
                                            </p:tgtEl>
                                            <p:attrNameLst>
                                              <p:attrName>style.visibility</p:attrName>
                                            </p:attrNameLst>
                                          </p:cBhvr>
                                          <p:to>
                                            <p:strVal val="visible"/>
                                          </p:to>
                                        </p:set>
                                        <p:anim calcmode="lin" valueType="num">
                                          <p:cBhvr additive="base">
                                            <p:cTn id="83" dur="700" fill="hold"/>
                                            <p:tgtEl>
                                              <p:spTgt spid="79"/>
                                            </p:tgtEl>
                                            <p:attrNameLst>
                                              <p:attrName>ppt_x</p:attrName>
                                            </p:attrNameLst>
                                          </p:cBhvr>
                                          <p:tavLst>
                                            <p:tav tm="0">
                                              <p:val>
                                                <p:strVal val="0-#ppt_w/2"/>
                                              </p:val>
                                            </p:tav>
                                            <p:tav tm="100000">
                                              <p:val>
                                                <p:strVal val="#ppt_x"/>
                                              </p:val>
                                            </p:tav>
                                          </p:tavLst>
                                        </p:anim>
                                        <p:anim calcmode="lin" valueType="num">
                                          <p:cBhvr additive="base">
                                            <p:cTn id="84" dur="700" fill="hold"/>
                                            <p:tgtEl>
                                              <p:spTgt spid="79"/>
                                            </p:tgtEl>
                                            <p:attrNameLst>
                                              <p:attrName>ppt_y</p:attrName>
                                            </p:attrNameLst>
                                          </p:cBhvr>
                                          <p:tavLst>
                                            <p:tav tm="0">
                                              <p:val>
                                                <p:strVal val="1+#ppt_h/2"/>
                                              </p:val>
                                            </p:tav>
                                            <p:tav tm="100000">
                                              <p:val>
                                                <p:strVal val="#ppt_y"/>
                                              </p:val>
                                            </p:tav>
                                          </p:tavLst>
                                        </p:anim>
                                      </p:childTnLst>
                                    </p:cTn>
                                  </p:par>
                                  <p:par>
                                    <p:cTn id="85" presetID="2" presetClass="entr" presetSubtype="12" fill="hold" grpId="0" nodeType="withEffect">
                                      <p:stCondLst>
                                        <p:cond delay="300"/>
                                      </p:stCondLst>
                                      <p:childTnLst>
                                        <p:set>
                                          <p:cBhvr>
                                            <p:cTn id="86" dur="1" fill="hold">
                                              <p:stCondLst>
                                                <p:cond delay="0"/>
                                              </p:stCondLst>
                                            </p:cTn>
                                            <p:tgtEl>
                                              <p:spTgt spid="80"/>
                                            </p:tgtEl>
                                            <p:attrNameLst>
                                              <p:attrName>style.visibility</p:attrName>
                                            </p:attrNameLst>
                                          </p:cBhvr>
                                          <p:to>
                                            <p:strVal val="visible"/>
                                          </p:to>
                                        </p:set>
                                        <p:anim calcmode="lin" valueType="num">
                                          <p:cBhvr additive="base">
                                            <p:cTn id="87" dur="500" fill="hold"/>
                                            <p:tgtEl>
                                              <p:spTgt spid="80"/>
                                            </p:tgtEl>
                                            <p:attrNameLst>
                                              <p:attrName>ppt_x</p:attrName>
                                            </p:attrNameLst>
                                          </p:cBhvr>
                                          <p:tavLst>
                                            <p:tav tm="0">
                                              <p:val>
                                                <p:strVal val="0-#ppt_w/2"/>
                                              </p:val>
                                            </p:tav>
                                            <p:tav tm="100000">
                                              <p:val>
                                                <p:strVal val="#ppt_x"/>
                                              </p:val>
                                            </p:tav>
                                          </p:tavLst>
                                        </p:anim>
                                        <p:anim calcmode="lin" valueType="num">
                                          <p:cBhvr additive="base">
                                            <p:cTn id="88" dur="500" fill="hold"/>
                                            <p:tgtEl>
                                              <p:spTgt spid="80"/>
                                            </p:tgtEl>
                                            <p:attrNameLst>
                                              <p:attrName>ppt_y</p:attrName>
                                            </p:attrNameLst>
                                          </p:cBhvr>
                                          <p:tavLst>
                                            <p:tav tm="0">
                                              <p:val>
                                                <p:strVal val="1+#ppt_h/2"/>
                                              </p:val>
                                            </p:tav>
                                            <p:tav tm="100000">
                                              <p:val>
                                                <p:strVal val="#ppt_y"/>
                                              </p:val>
                                            </p:tav>
                                          </p:tavLst>
                                        </p:anim>
                                      </p:childTnLst>
                                    </p:cTn>
                                  </p:par>
                                  <p:par>
                                    <p:cTn id="89" presetID="2" presetClass="entr" presetSubtype="12" fill="hold" grpId="0" nodeType="withEffect">
                                      <p:stCondLst>
                                        <p:cond delay="300"/>
                                      </p:stCondLst>
                                      <p:childTnLst>
                                        <p:set>
                                          <p:cBhvr>
                                            <p:cTn id="90" dur="1" fill="hold">
                                              <p:stCondLst>
                                                <p:cond delay="0"/>
                                              </p:stCondLst>
                                            </p:cTn>
                                            <p:tgtEl>
                                              <p:spTgt spid="81"/>
                                            </p:tgtEl>
                                            <p:attrNameLst>
                                              <p:attrName>style.visibility</p:attrName>
                                            </p:attrNameLst>
                                          </p:cBhvr>
                                          <p:to>
                                            <p:strVal val="visible"/>
                                          </p:to>
                                        </p:set>
                                        <p:anim calcmode="lin" valueType="num">
                                          <p:cBhvr additive="base">
                                            <p:cTn id="91" dur="600" fill="hold"/>
                                            <p:tgtEl>
                                              <p:spTgt spid="81"/>
                                            </p:tgtEl>
                                            <p:attrNameLst>
                                              <p:attrName>ppt_x</p:attrName>
                                            </p:attrNameLst>
                                          </p:cBhvr>
                                          <p:tavLst>
                                            <p:tav tm="0">
                                              <p:val>
                                                <p:strVal val="0-#ppt_w/2"/>
                                              </p:val>
                                            </p:tav>
                                            <p:tav tm="100000">
                                              <p:val>
                                                <p:strVal val="#ppt_x"/>
                                              </p:val>
                                            </p:tav>
                                          </p:tavLst>
                                        </p:anim>
                                        <p:anim calcmode="lin" valueType="num">
                                          <p:cBhvr additive="base">
                                            <p:cTn id="92" dur="600" fill="hold"/>
                                            <p:tgtEl>
                                              <p:spTgt spid="81"/>
                                            </p:tgtEl>
                                            <p:attrNameLst>
                                              <p:attrName>ppt_y</p:attrName>
                                            </p:attrNameLst>
                                          </p:cBhvr>
                                          <p:tavLst>
                                            <p:tav tm="0">
                                              <p:val>
                                                <p:strVal val="1+#ppt_h/2"/>
                                              </p:val>
                                            </p:tav>
                                            <p:tav tm="100000">
                                              <p:val>
                                                <p:strVal val="#ppt_y"/>
                                              </p:val>
                                            </p:tav>
                                          </p:tavLst>
                                        </p:anim>
                                      </p:childTnLst>
                                    </p:cTn>
                                  </p:par>
                                  <p:par>
                                    <p:cTn id="93" presetID="2" presetClass="entr" presetSubtype="12" fill="hold" grpId="0" nodeType="withEffect">
                                      <p:stCondLst>
                                        <p:cond delay="200"/>
                                      </p:stCondLst>
                                      <p:childTnLst>
                                        <p:set>
                                          <p:cBhvr>
                                            <p:cTn id="94" dur="1" fill="hold">
                                              <p:stCondLst>
                                                <p:cond delay="0"/>
                                              </p:stCondLst>
                                            </p:cTn>
                                            <p:tgtEl>
                                              <p:spTgt spid="82"/>
                                            </p:tgtEl>
                                            <p:attrNameLst>
                                              <p:attrName>style.visibility</p:attrName>
                                            </p:attrNameLst>
                                          </p:cBhvr>
                                          <p:to>
                                            <p:strVal val="visible"/>
                                          </p:to>
                                        </p:set>
                                        <p:anim calcmode="lin" valueType="num">
                                          <p:cBhvr additive="base">
                                            <p:cTn id="95" dur="400" fill="hold"/>
                                            <p:tgtEl>
                                              <p:spTgt spid="82"/>
                                            </p:tgtEl>
                                            <p:attrNameLst>
                                              <p:attrName>ppt_x</p:attrName>
                                            </p:attrNameLst>
                                          </p:cBhvr>
                                          <p:tavLst>
                                            <p:tav tm="0">
                                              <p:val>
                                                <p:strVal val="0-#ppt_w/2"/>
                                              </p:val>
                                            </p:tav>
                                            <p:tav tm="100000">
                                              <p:val>
                                                <p:strVal val="#ppt_x"/>
                                              </p:val>
                                            </p:tav>
                                          </p:tavLst>
                                        </p:anim>
                                        <p:anim calcmode="lin" valueType="num">
                                          <p:cBhvr additive="base">
                                            <p:cTn id="96" dur="400" fill="hold"/>
                                            <p:tgtEl>
                                              <p:spTgt spid="82"/>
                                            </p:tgtEl>
                                            <p:attrNameLst>
                                              <p:attrName>ppt_y</p:attrName>
                                            </p:attrNameLst>
                                          </p:cBhvr>
                                          <p:tavLst>
                                            <p:tav tm="0">
                                              <p:val>
                                                <p:strVal val="1+#ppt_h/2"/>
                                              </p:val>
                                            </p:tav>
                                            <p:tav tm="100000">
                                              <p:val>
                                                <p:strVal val="#ppt_y"/>
                                              </p:val>
                                            </p:tav>
                                          </p:tavLst>
                                        </p:anim>
                                      </p:childTnLst>
                                    </p:cTn>
                                  </p:par>
                                  <p:par>
                                    <p:cTn id="97" presetID="2" presetClass="entr" presetSubtype="12" fill="hold" grpId="0" nodeType="withEffect">
                                      <p:stCondLst>
                                        <p:cond delay="0"/>
                                      </p:stCondLst>
                                      <p:childTnLst>
                                        <p:set>
                                          <p:cBhvr>
                                            <p:cTn id="98" dur="1" fill="hold">
                                              <p:stCondLst>
                                                <p:cond delay="0"/>
                                              </p:stCondLst>
                                            </p:cTn>
                                            <p:tgtEl>
                                              <p:spTgt spid="83"/>
                                            </p:tgtEl>
                                            <p:attrNameLst>
                                              <p:attrName>style.visibility</p:attrName>
                                            </p:attrNameLst>
                                          </p:cBhvr>
                                          <p:to>
                                            <p:strVal val="visible"/>
                                          </p:to>
                                        </p:set>
                                        <p:anim calcmode="lin" valueType="num">
                                          <p:cBhvr additive="base">
                                            <p:cTn id="99" dur="500" fill="hold"/>
                                            <p:tgtEl>
                                              <p:spTgt spid="83"/>
                                            </p:tgtEl>
                                            <p:attrNameLst>
                                              <p:attrName>ppt_x</p:attrName>
                                            </p:attrNameLst>
                                          </p:cBhvr>
                                          <p:tavLst>
                                            <p:tav tm="0">
                                              <p:val>
                                                <p:strVal val="0-#ppt_w/2"/>
                                              </p:val>
                                            </p:tav>
                                            <p:tav tm="100000">
                                              <p:val>
                                                <p:strVal val="#ppt_x"/>
                                              </p:val>
                                            </p:tav>
                                          </p:tavLst>
                                        </p:anim>
                                        <p:anim calcmode="lin" valueType="num">
                                          <p:cBhvr additive="base">
                                            <p:cTn id="100" dur="500" fill="hold"/>
                                            <p:tgtEl>
                                              <p:spTgt spid="83"/>
                                            </p:tgtEl>
                                            <p:attrNameLst>
                                              <p:attrName>ppt_y</p:attrName>
                                            </p:attrNameLst>
                                          </p:cBhvr>
                                          <p:tavLst>
                                            <p:tav tm="0">
                                              <p:val>
                                                <p:strVal val="1+#ppt_h/2"/>
                                              </p:val>
                                            </p:tav>
                                            <p:tav tm="100000">
                                              <p:val>
                                                <p:strVal val="#ppt_y"/>
                                              </p:val>
                                            </p:tav>
                                          </p:tavLst>
                                        </p:anim>
                                      </p:childTnLst>
                                    </p:cTn>
                                  </p:par>
                                  <p:par>
                                    <p:cTn id="101" presetID="2" presetClass="entr" presetSubtype="12" fill="hold" grpId="0" nodeType="withEffect">
                                      <p:stCondLst>
                                        <p:cond delay="200"/>
                                      </p:stCondLst>
                                      <p:childTnLst>
                                        <p:set>
                                          <p:cBhvr>
                                            <p:cTn id="102" dur="1" fill="hold">
                                              <p:stCondLst>
                                                <p:cond delay="0"/>
                                              </p:stCondLst>
                                            </p:cTn>
                                            <p:tgtEl>
                                              <p:spTgt spid="84"/>
                                            </p:tgtEl>
                                            <p:attrNameLst>
                                              <p:attrName>style.visibility</p:attrName>
                                            </p:attrNameLst>
                                          </p:cBhvr>
                                          <p:to>
                                            <p:strVal val="visible"/>
                                          </p:to>
                                        </p:set>
                                        <p:anim calcmode="lin" valueType="num">
                                          <p:cBhvr additive="base">
                                            <p:cTn id="103" dur="800" fill="hold"/>
                                            <p:tgtEl>
                                              <p:spTgt spid="84"/>
                                            </p:tgtEl>
                                            <p:attrNameLst>
                                              <p:attrName>ppt_x</p:attrName>
                                            </p:attrNameLst>
                                          </p:cBhvr>
                                          <p:tavLst>
                                            <p:tav tm="0">
                                              <p:val>
                                                <p:strVal val="0-#ppt_w/2"/>
                                              </p:val>
                                            </p:tav>
                                            <p:tav tm="100000">
                                              <p:val>
                                                <p:strVal val="#ppt_x"/>
                                              </p:val>
                                            </p:tav>
                                          </p:tavLst>
                                        </p:anim>
                                        <p:anim calcmode="lin" valueType="num">
                                          <p:cBhvr additive="base">
                                            <p:cTn id="104" dur="800" fill="hold"/>
                                            <p:tgtEl>
                                              <p:spTgt spid="84"/>
                                            </p:tgtEl>
                                            <p:attrNameLst>
                                              <p:attrName>ppt_y</p:attrName>
                                            </p:attrNameLst>
                                          </p:cBhvr>
                                          <p:tavLst>
                                            <p:tav tm="0">
                                              <p:val>
                                                <p:strVal val="1+#ppt_h/2"/>
                                              </p:val>
                                            </p:tav>
                                            <p:tav tm="100000">
                                              <p:val>
                                                <p:strVal val="#ppt_y"/>
                                              </p:val>
                                            </p:tav>
                                          </p:tavLst>
                                        </p:anim>
                                      </p:childTnLst>
                                    </p:cTn>
                                  </p:par>
                                  <p:par>
                                    <p:cTn id="105" presetID="2" presetClass="entr" presetSubtype="12" fill="hold" grpId="0" nodeType="withEffect">
                                      <p:stCondLst>
                                        <p:cond delay="0"/>
                                      </p:stCondLst>
                                      <p:childTnLst>
                                        <p:set>
                                          <p:cBhvr>
                                            <p:cTn id="106" dur="1" fill="hold">
                                              <p:stCondLst>
                                                <p:cond delay="0"/>
                                              </p:stCondLst>
                                            </p:cTn>
                                            <p:tgtEl>
                                              <p:spTgt spid="85"/>
                                            </p:tgtEl>
                                            <p:attrNameLst>
                                              <p:attrName>style.visibility</p:attrName>
                                            </p:attrNameLst>
                                          </p:cBhvr>
                                          <p:to>
                                            <p:strVal val="visible"/>
                                          </p:to>
                                        </p:set>
                                        <p:anim calcmode="lin" valueType="num">
                                          <p:cBhvr additive="base">
                                            <p:cTn id="107" dur="500" fill="hold"/>
                                            <p:tgtEl>
                                              <p:spTgt spid="85"/>
                                            </p:tgtEl>
                                            <p:attrNameLst>
                                              <p:attrName>ppt_x</p:attrName>
                                            </p:attrNameLst>
                                          </p:cBhvr>
                                          <p:tavLst>
                                            <p:tav tm="0">
                                              <p:val>
                                                <p:strVal val="0-#ppt_w/2"/>
                                              </p:val>
                                            </p:tav>
                                            <p:tav tm="100000">
                                              <p:val>
                                                <p:strVal val="#ppt_x"/>
                                              </p:val>
                                            </p:tav>
                                          </p:tavLst>
                                        </p:anim>
                                        <p:anim calcmode="lin" valueType="num">
                                          <p:cBhvr additive="base">
                                            <p:cTn id="108" dur="500" fill="hold"/>
                                            <p:tgtEl>
                                              <p:spTgt spid="85"/>
                                            </p:tgtEl>
                                            <p:attrNameLst>
                                              <p:attrName>ppt_y</p:attrName>
                                            </p:attrNameLst>
                                          </p:cBhvr>
                                          <p:tavLst>
                                            <p:tav tm="0">
                                              <p:val>
                                                <p:strVal val="1+#ppt_h/2"/>
                                              </p:val>
                                            </p:tav>
                                            <p:tav tm="100000">
                                              <p:val>
                                                <p:strVal val="#ppt_y"/>
                                              </p:val>
                                            </p:tav>
                                          </p:tavLst>
                                        </p:anim>
                                      </p:childTnLst>
                                    </p:cTn>
                                  </p:par>
                                  <p:par>
                                    <p:cTn id="109" presetID="2" presetClass="entr" presetSubtype="12" fill="hold" grpId="0" nodeType="withEffect">
                                      <p:stCondLst>
                                        <p:cond delay="200"/>
                                      </p:stCondLst>
                                      <p:childTnLst>
                                        <p:set>
                                          <p:cBhvr>
                                            <p:cTn id="110" dur="1" fill="hold">
                                              <p:stCondLst>
                                                <p:cond delay="0"/>
                                              </p:stCondLst>
                                            </p:cTn>
                                            <p:tgtEl>
                                              <p:spTgt spid="86"/>
                                            </p:tgtEl>
                                            <p:attrNameLst>
                                              <p:attrName>style.visibility</p:attrName>
                                            </p:attrNameLst>
                                          </p:cBhvr>
                                          <p:to>
                                            <p:strVal val="visible"/>
                                          </p:to>
                                        </p:set>
                                        <p:anim calcmode="lin" valueType="num">
                                          <p:cBhvr additive="base">
                                            <p:cTn id="111" dur="500" fill="hold"/>
                                            <p:tgtEl>
                                              <p:spTgt spid="86"/>
                                            </p:tgtEl>
                                            <p:attrNameLst>
                                              <p:attrName>ppt_x</p:attrName>
                                            </p:attrNameLst>
                                          </p:cBhvr>
                                          <p:tavLst>
                                            <p:tav tm="0">
                                              <p:val>
                                                <p:strVal val="0-#ppt_w/2"/>
                                              </p:val>
                                            </p:tav>
                                            <p:tav tm="100000">
                                              <p:val>
                                                <p:strVal val="#ppt_x"/>
                                              </p:val>
                                            </p:tav>
                                          </p:tavLst>
                                        </p:anim>
                                        <p:anim calcmode="lin" valueType="num">
                                          <p:cBhvr additive="base">
                                            <p:cTn id="112" dur="500" fill="hold"/>
                                            <p:tgtEl>
                                              <p:spTgt spid="86"/>
                                            </p:tgtEl>
                                            <p:attrNameLst>
                                              <p:attrName>ppt_y</p:attrName>
                                            </p:attrNameLst>
                                          </p:cBhvr>
                                          <p:tavLst>
                                            <p:tav tm="0">
                                              <p:val>
                                                <p:strVal val="1+#ppt_h/2"/>
                                              </p:val>
                                            </p:tav>
                                            <p:tav tm="100000">
                                              <p:val>
                                                <p:strVal val="#ppt_y"/>
                                              </p:val>
                                            </p:tav>
                                          </p:tavLst>
                                        </p:anim>
                                      </p:childTnLst>
                                    </p:cTn>
                                  </p:par>
                                  <p:par>
                                    <p:cTn id="113" presetID="2" presetClass="entr" presetSubtype="12" fill="hold" grpId="0" nodeType="withEffect">
                                      <p:stCondLst>
                                        <p:cond delay="0"/>
                                      </p:stCondLst>
                                      <p:childTnLst>
                                        <p:set>
                                          <p:cBhvr>
                                            <p:cTn id="114" dur="1" fill="hold">
                                              <p:stCondLst>
                                                <p:cond delay="0"/>
                                              </p:stCondLst>
                                            </p:cTn>
                                            <p:tgtEl>
                                              <p:spTgt spid="87"/>
                                            </p:tgtEl>
                                            <p:attrNameLst>
                                              <p:attrName>style.visibility</p:attrName>
                                            </p:attrNameLst>
                                          </p:cBhvr>
                                          <p:to>
                                            <p:strVal val="visible"/>
                                          </p:to>
                                        </p:set>
                                        <p:anim calcmode="lin" valueType="num">
                                          <p:cBhvr additive="base">
                                            <p:cTn id="115" dur="600" fill="hold"/>
                                            <p:tgtEl>
                                              <p:spTgt spid="87"/>
                                            </p:tgtEl>
                                            <p:attrNameLst>
                                              <p:attrName>ppt_x</p:attrName>
                                            </p:attrNameLst>
                                          </p:cBhvr>
                                          <p:tavLst>
                                            <p:tav tm="0">
                                              <p:val>
                                                <p:strVal val="0-#ppt_w/2"/>
                                              </p:val>
                                            </p:tav>
                                            <p:tav tm="100000">
                                              <p:val>
                                                <p:strVal val="#ppt_x"/>
                                              </p:val>
                                            </p:tav>
                                          </p:tavLst>
                                        </p:anim>
                                        <p:anim calcmode="lin" valueType="num">
                                          <p:cBhvr additive="base">
                                            <p:cTn id="116" dur="600" fill="hold"/>
                                            <p:tgtEl>
                                              <p:spTgt spid="87"/>
                                            </p:tgtEl>
                                            <p:attrNameLst>
                                              <p:attrName>ppt_y</p:attrName>
                                            </p:attrNameLst>
                                          </p:cBhvr>
                                          <p:tavLst>
                                            <p:tav tm="0">
                                              <p:val>
                                                <p:strVal val="1+#ppt_h/2"/>
                                              </p:val>
                                            </p:tav>
                                            <p:tav tm="100000">
                                              <p:val>
                                                <p:strVal val="#ppt_y"/>
                                              </p:val>
                                            </p:tav>
                                          </p:tavLst>
                                        </p:anim>
                                      </p:childTnLst>
                                    </p:cTn>
                                  </p:par>
                                  <p:par>
                                    <p:cTn id="117" presetID="2" presetClass="entr" presetSubtype="12" fill="hold" grpId="0" nodeType="withEffect">
                                      <p:stCondLst>
                                        <p:cond delay="0"/>
                                      </p:stCondLst>
                                      <p:childTnLst>
                                        <p:set>
                                          <p:cBhvr>
                                            <p:cTn id="118" dur="1" fill="hold">
                                              <p:stCondLst>
                                                <p:cond delay="0"/>
                                              </p:stCondLst>
                                            </p:cTn>
                                            <p:tgtEl>
                                              <p:spTgt spid="88"/>
                                            </p:tgtEl>
                                            <p:attrNameLst>
                                              <p:attrName>style.visibility</p:attrName>
                                            </p:attrNameLst>
                                          </p:cBhvr>
                                          <p:to>
                                            <p:strVal val="visible"/>
                                          </p:to>
                                        </p:set>
                                        <p:anim calcmode="lin" valueType="num">
                                          <p:cBhvr additive="base">
                                            <p:cTn id="119" dur="500" fill="hold"/>
                                            <p:tgtEl>
                                              <p:spTgt spid="88"/>
                                            </p:tgtEl>
                                            <p:attrNameLst>
                                              <p:attrName>ppt_x</p:attrName>
                                            </p:attrNameLst>
                                          </p:cBhvr>
                                          <p:tavLst>
                                            <p:tav tm="0">
                                              <p:val>
                                                <p:strVal val="0-#ppt_w/2"/>
                                              </p:val>
                                            </p:tav>
                                            <p:tav tm="100000">
                                              <p:val>
                                                <p:strVal val="#ppt_x"/>
                                              </p:val>
                                            </p:tav>
                                          </p:tavLst>
                                        </p:anim>
                                        <p:anim calcmode="lin" valueType="num">
                                          <p:cBhvr additive="base">
                                            <p:cTn id="120" dur="500" fill="hold"/>
                                            <p:tgtEl>
                                              <p:spTgt spid="88"/>
                                            </p:tgtEl>
                                            <p:attrNameLst>
                                              <p:attrName>ppt_y</p:attrName>
                                            </p:attrNameLst>
                                          </p:cBhvr>
                                          <p:tavLst>
                                            <p:tav tm="0">
                                              <p:val>
                                                <p:strVal val="1+#ppt_h/2"/>
                                              </p:val>
                                            </p:tav>
                                            <p:tav tm="100000">
                                              <p:val>
                                                <p:strVal val="#ppt_y"/>
                                              </p:val>
                                            </p:tav>
                                          </p:tavLst>
                                        </p:anim>
                                      </p:childTnLst>
                                    </p:cTn>
                                  </p:par>
                                  <p:par>
                                    <p:cTn id="121" presetID="2" presetClass="entr" presetSubtype="12" fill="hold" grpId="0" nodeType="withEffect">
                                      <p:stCondLst>
                                        <p:cond delay="300"/>
                                      </p:stCondLst>
                                      <p:childTnLst>
                                        <p:set>
                                          <p:cBhvr>
                                            <p:cTn id="122" dur="1" fill="hold">
                                              <p:stCondLst>
                                                <p:cond delay="0"/>
                                              </p:stCondLst>
                                            </p:cTn>
                                            <p:tgtEl>
                                              <p:spTgt spid="89"/>
                                            </p:tgtEl>
                                            <p:attrNameLst>
                                              <p:attrName>style.visibility</p:attrName>
                                            </p:attrNameLst>
                                          </p:cBhvr>
                                          <p:to>
                                            <p:strVal val="visible"/>
                                          </p:to>
                                        </p:set>
                                        <p:anim calcmode="lin" valueType="num">
                                          <p:cBhvr additive="base">
                                            <p:cTn id="123" dur="400" fill="hold"/>
                                            <p:tgtEl>
                                              <p:spTgt spid="89"/>
                                            </p:tgtEl>
                                            <p:attrNameLst>
                                              <p:attrName>ppt_x</p:attrName>
                                            </p:attrNameLst>
                                          </p:cBhvr>
                                          <p:tavLst>
                                            <p:tav tm="0">
                                              <p:val>
                                                <p:strVal val="0-#ppt_w/2"/>
                                              </p:val>
                                            </p:tav>
                                            <p:tav tm="100000">
                                              <p:val>
                                                <p:strVal val="#ppt_x"/>
                                              </p:val>
                                            </p:tav>
                                          </p:tavLst>
                                        </p:anim>
                                        <p:anim calcmode="lin" valueType="num">
                                          <p:cBhvr additive="base">
                                            <p:cTn id="124" dur="400" fill="hold"/>
                                            <p:tgtEl>
                                              <p:spTgt spid="89"/>
                                            </p:tgtEl>
                                            <p:attrNameLst>
                                              <p:attrName>ppt_y</p:attrName>
                                            </p:attrNameLst>
                                          </p:cBhvr>
                                          <p:tavLst>
                                            <p:tav tm="0">
                                              <p:val>
                                                <p:strVal val="1+#ppt_h/2"/>
                                              </p:val>
                                            </p:tav>
                                            <p:tav tm="100000">
                                              <p:val>
                                                <p:strVal val="#ppt_y"/>
                                              </p:val>
                                            </p:tav>
                                          </p:tavLst>
                                        </p:anim>
                                      </p:childTnLst>
                                    </p:cTn>
                                  </p:par>
                                  <p:par>
                                    <p:cTn id="125" presetID="2" presetClass="entr" presetSubtype="12" fill="hold" grpId="0" nodeType="withEffect">
                                      <p:stCondLst>
                                        <p:cond delay="0"/>
                                      </p:stCondLst>
                                      <p:childTnLst>
                                        <p:set>
                                          <p:cBhvr>
                                            <p:cTn id="126" dur="1" fill="hold">
                                              <p:stCondLst>
                                                <p:cond delay="0"/>
                                              </p:stCondLst>
                                            </p:cTn>
                                            <p:tgtEl>
                                              <p:spTgt spid="90"/>
                                            </p:tgtEl>
                                            <p:attrNameLst>
                                              <p:attrName>style.visibility</p:attrName>
                                            </p:attrNameLst>
                                          </p:cBhvr>
                                          <p:to>
                                            <p:strVal val="visible"/>
                                          </p:to>
                                        </p:set>
                                        <p:anim calcmode="lin" valueType="num">
                                          <p:cBhvr additive="base">
                                            <p:cTn id="127" dur="500" fill="hold"/>
                                            <p:tgtEl>
                                              <p:spTgt spid="90"/>
                                            </p:tgtEl>
                                            <p:attrNameLst>
                                              <p:attrName>ppt_x</p:attrName>
                                            </p:attrNameLst>
                                          </p:cBhvr>
                                          <p:tavLst>
                                            <p:tav tm="0">
                                              <p:val>
                                                <p:strVal val="0-#ppt_w/2"/>
                                              </p:val>
                                            </p:tav>
                                            <p:tav tm="100000">
                                              <p:val>
                                                <p:strVal val="#ppt_x"/>
                                              </p:val>
                                            </p:tav>
                                          </p:tavLst>
                                        </p:anim>
                                        <p:anim calcmode="lin" valueType="num">
                                          <p:cBhvr additive="base">
                                            <p:cTn id="128" dur="500" fill="hold"/>
                                            <p:tgtEl>
                                              <p:spTgt spid="90"/>
                                            </p:tgtEl>
                                            <p:attrNameLst>
                                              <p:attrName>ppt_y</p:attrName>
                                            </p:attrNameLst>
                                          </p:cBhvr>
                                          <p:tavLst>
                                            <p:tav tm="0">
                                              <p:val>
                                                <p:strVal val="1+#ppt_h/2"/>
                                              </p:val>
                                            </p:tav>
                                            <p:tav tm="100000">
                                              <p:val>
                                                <p:strVal val="#ppt_y"/>
                                              </p:val>
                                            </p:tav>
                                          </p:tavLst>
                                        </p:anim>
                                      </p:childTnLst>
                                    </p:cTn>
                                  </p:par>
                                </p:childTnLst>
                              </p:cTn>
                            </p:par>
                            <p:par>
                              <p:cTn id="129" fill="hold">
                                <p:stCondLst>
                                  <p:cond delay="7400"/>
                                </p:stCondLst>
                                <p:childTnLst>
                                  <p:par>
                                    <p:cTn id="130" presetID="22" presetClass="entr" presetSubtype="8" fill="hold" grpId="0" nodeType="afterEffect" nodePh="1">
                                      <p:stCondLst>
                                        <p:cond delay="0"/>
                                      </p:stCondLst>
                                      <p:endCondLst>
                                        <p:cond evt="begin" delay="0">
                                          <p:tn val="130"/>
                                        </p:cond>
                                      </p:endCondLst>
                                      <p:childTnLst>
                                        <p:set>
                                          <p:cBhvr>
                                            <p:cTn id="131" dur="1" fill="hold">
                                              <p:stCondLst>
                                                <p:cond delay="0"/>
                                              </p:stCondLst>
                                            </p:cTn>
                                            <p:tgtEl>
                                              <p:spTgt spid="91"/>
                                            </p:tgtEl>
                                            <p:attrNameLst>
                                              <p:attrName>style.visibility</p:attrName>
                                            </p:attrNameLst>
                                          </p:cBhvr>
                                          <p:to>
                                            <p:strVal val="visible"/>
                                          </p:to>
                                        </p:set>
                                        <p:animEffect transition="in" filter="wipe(left)">
                                          <p:cBhvr>
                                            <p:cTn id="132" dur="500"/>
                                            <p:tgtEl>
                                              <p:spTgt spid="91"/>
                                            </p:tgtEl>
                                          </p:cBhvr>
                                        </p:animEffect>
                                      </p:childTnLst>
                                    </p:cTn>
                                  </p:par>
                                  <p:par>
                                    <p:cTn id="133" presetID="22" presetClass="entr" presetSubtype="8" fill="hold" nodeType="withEffect">
                                      <p:stCondLst>
                                        <p:cond delay="0"/>
                                      </p:stCondLst>
                                      <p:childTnLst>
                                        <p:set>
                                          <p:cBhvr>
                                            <p:cTn id="134" dur="1" fill="hold">
                                              <p:stCondLst>
                                                <p:cond delay="0"/>
                                              </p:stCondLst>
                                            </p:cTn>
                                            <p:tgtEl>
                                              <p:spTgt spid="92"/>
                                            </p:tgtEl>
                                            <p:attrNameLst>
                                              <p:attrName>style.visibility</p:attrName>
                                            </p:attrNameLst>
                                          </p:cBhvr>
                                          <p:to>
                                            <p:strVal val="visible"/>
                                          </p:to>
                                        </p:set>
                                        <p:animEffect transition="in" filter="wipe(left)">
                                          <p:cBhvr>
                                            <p:cTn id="135" dur="300"/>
                                            <p:tgtEl>
                                              <p:spTgt spid="92"/>
                                            </p:tgtEl>
                                          </p:cBhvr>
                                        </p:animEffect>
                                      </p:childTnLst>
                                    </p:cTn>
                                  </p:par>
                                </p:childTnLst>
                              </p:cTn>
                            </p:par>
                            <p:par>
                              <p:cTn id="136" fill="hold">
                                <p:stCondLst>
                                  <p:cond delay="7900"/>
                                </p:stCondLst>
                                <p:childTnLst>
                                  <p:par>
                                    <p:cTn id="137" presetID="22" presetClass="entr" presetSubtype="4" fill="hold" grpId="0" nodeType="after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wipe(down)">
                                          <p:cBhvr>
                                            <p:cTn id="139" dur="300"/>
                                            <p:tgtEl>
                                              <p:spTgt spid="93"/>
                                            </p:tgtEl>
                                          </p:cBhvr>
                                        </p:animEffect>
                                      </p:childTnLst>
                                    </p:cTn>
                                  </p:par>
                                </p:childTnLst>
                              </p:cTn>
                            </p:par>
                            <p:par>
                              <p:cTn id="140" fill="hold">
                                <p:stCondLst>
                                  <p:cond delay="8200"/>
                                </p:stCondLst>
                                <p:childTnLst>
                                  <p:par>
                                    <p:cTn id="141" presetID="12" presetClass="entr" presetSubtype="8" fill="hold" grpId="0" nodeType="afterEffect">
                                      <p:stCondLst>
                                        <p:cond delay="0"/>
                                      </p:stCondLst>
                                      <p:childTnLst>
                                        <p:set>
                                          <p:cBhvr>
                                            <p:cTn id="142" dur="1" fill="hold">
                                              <p:stCondLst>
                                                <p:cond delay="0"/>
                                              </p:stCondLst>
                                            </p:cTn>
                                            <p:tgtEl>
                                              <p:spTgt spid="95"/>
                                            </p:tgtEl>
                                            <p:attrNameLst>
                                              <p:attrName>style.visibility</p:attrName>
                                            </p:attrNameLst>
                                          </p:cBhvr>
                                          <p:to>
                                            <p:strVal val="visible"/>
                                          </p:to>
                                        </p:set>
                                        <p:anim calcmode="lin" valueType="num">
                                          <p:cBhvr additive="base">
                                            <p:cTn id="143" dur="500"/>
                                            <p:tgtEl>
                                              <p:spTgt spid="95"/>
                                            </p:tgtEl>
                                            <p:attrNameLst>
                                              <p:attrName>ppt_x</p:attrName>
                                            </p:attrNameLst>
                                          </p:cBhvr>
                                          <p:tavLst>
                                            <p:tav tm="0">
                                              <p:val>
                                                <p:strVal val="#ppt_x-#ppt_w*1.125000"/>
                                              </p:val>
                                            </p:tav>
                                            <p:tav tm="100000">
                                              <p:val>
                                                <p:strVal val="#ppt_x"/>
                                              </p:val>
                                            </p:tav>
                                          </p:tavLst>
                                        </p:anim>
                                        <p:animEffect transition="in" filter="wipe(right)">
                                          <p:cBhvr>
                                            <p:cTn id="144" dur="500"/>
                                            <p:tgtEl>
                                              <p:spTgt spid="95"/>
                                            </p:tgtEl>
                                          </p:cBhvr>
                                        </p:animEffect>
                                      </p:childTnLst>
                                    </p:cTn>
                                  </p:par>
                                  <p:par>
                                    <p:cTn id="145" presetID="12" presetClass="entr" presetSubtype="8" fill="hold" nodeType="withEffect">
                                      <p:stCondLst>
                                        <p:cond delay="0"/>
                                      </p:stCondLst>
                                      <p:childTnLst>
                                        <p:set>
                                          <p:cBhvr>
                                            <p:cTn id="146" dur="1" fill="hold">
                                              <p:stCondLst>
                                                <p:cond delay="0"/>
                                              </p:stCondLst>
                                            </p:cTn>
                                            <p:tgtEl>
                                              <p:spTgt spid="97"/>
                                            </p:tgtEl>
                                            <p:attrNameLst>
                                              <p:attrName>style.visibility</p:attrName>
                                            </p:attrNameLst>
                                          </p:cBhvr>
                                          <p:to>
                                            <p:strVal val="visible"/>
                                          </p:to>
                                        </p:set>
                                        <p:anim calcmode="lin" valueType="num">
                                          <p:cBhvr additive="base">
                                            <p:cTn id="147" dur="500"/>
                                            <p:tgtEl>
                                              <p:spTgt spid="97"/>
                                            </p:tgtEl>
                                            <p:attrNameLst>
                                              <p:attrName>ppt_x</p:attrName>
                                            </p:attrNameLst>
                                          </p:cBhvr>
                                          <p:tavLst>
                                            <p:tav tm="0">
                                              <p:val>
                                                <p:strVal val="#ppt_x-#ppt_w*1.125000"/>
                                              </p:val>
                                            </p:tav>
                                            <p:tav tm="100000">
                                              <p:val>
                                                <p:strVal val="#ppt_x"/>
                                              </p:val>
                                            </p:tav>
                                          </p:tavLst>
                                        </p:anim>
                                        <p:animEffect transition="in" filter="wipe(right)">
                                          <p:cBhvr>
                                            <p:cTn id="148" dur="500"/>
                                            <p:tgtEl>
                                              <p:spTgt spid="97"/>
                                            </p:tgtEl>
                                          </p:cBhvr>
                                        </p:animEffect>
                                      </p:childTnLst>
                                    </p:cTn>
                                  </p:par>
                                  <p:par>
                                    <p:cTn id="149" presetID="12" presetClass="entr" presetSubtype="8" fill="hold" grpId="0" nodeType="withEffect">
                                      <p:stCondLst>
                                        <p:cond delay="0"/>
                                      </p:stCondLst>
                                      <p:childTnLst>
                                        <p:set>
                                          <p:cBhvr>
                                            <p:cTn id="150" dur="1" fill="hold">
                                              <p:stCondLst>
                                                <p:cond delay="0"/>
                                              </p:stCondLst>
                                            </p:cTn>
                                            <p:tgtEl>
                                              <p:spTgt spid="96"/>
                                            </p:tgtEl>
                                            <p:attrNameLst>
                                              <p:attrName>style.visibility</p:attrName>
                                            </p:attrNameLst>
                                          </p:cBhvr>
                                          <p:to>
                                            <p:strVal val="visible"/>
                                          </p:to>
                                        </p:set>
                                        <p:anim calcmode="lin" valueType="num">
                                          <p:cBhvr additive="base">
                                            <p:cTn id="151" dur="500"/>
                                            <p:tgtEl>
                                              <p:spTgt spid="96"/>
                                            </p:tgtEl>
                                            <p:attrNameLst>
                                              <p:attrName>ppt_x</p:attrName>
                                            </p:attrNameLst>
                                          </p:cBhvr>
                                          <p:tavLst>
                                            <p:tav tm="0">
                                              <p:val>
                                                <p:strVal val="#ppt_x-#ppt_w*1.125000"/>
                                              </p:val>
                                            </p:tav>
                                            <p:tav tm="100000">
                                              <p:val>
                                                <p:strVal val="#ppt_x"/>
                                              </p:val>
                                            </p:tav>
                                          </p:tavLst>
                                        </p:anim>
                                        <p:animEffect transition="in" filter="wipe(right)">
                                          <p:cBhvr>
                                            <p:cTn id="152" dur="500"/>
                                            <p:tgtEl>
                                              <p:spTgt spid="96"/>
                                            </p:tgtEl>
                                          </p:cBhvr>
                                        </p:animEffect>
                                      </p:childTnLst>
                                    </p:cTn>
                                  </p:par>
                                </p:childTnLst>
                              </p:cTn>
                            </p:par>
                            <p:par>
                              <p:cTn id="153" fill="hold">
                                <p:stCondLst>
                                  <p:cond delay="8700"/>
                                </p:stCondLst>
                                <p:childTnLst>
                                  <p:par>
                                    <p:cTn id="154" presetID="2" presetClass="entr" presetSubtype="4" fill="hold" grpId="0" nodeType="afterEffect" p14:presetBounceEnd="66667">
                                      <p:stCondLst>
                                        <p:cond delay="0"/>
                                      </p:stCondLst>
                                      <p:childTnLst>
                                        <p:set>
                                          <p:cBhvr>
                                            <p:cTn id="155" dur="1" fill="hold">
                                              <p:stCondLst>
                                                <p:cond delay="0"/>
                                              </p:stCondLst>
                                            </p:cTn>
                                            <p:tgtEl>
                                              <p:spTgt spid="94"/>
                                            </p:tgtEl>
                                            <p:attrNameLst>
                                              <p:attrName>style.visibility</p:attrName>
                                            </p:attrNameLst>
                                          </p:cBhvr>
                                          <p:to>
                                            <p:strVal val="visible"/>
                                          </p:to>
                                        </p:set>
                                        <p:anim calcmode="lin" valueType="num" p14:bounceEnd="66667">
                                          <p:cBhvr additive="base">
                                            <p:cTn id="156" dur="500" fill="hold"/>
                                            <p:tgtEl>
                                              <p:spTgt spid="94"/>
                                            </p:tgtEl>
                                            <p:attrNameLst>
                                              <p:attrName>ppt_x</p:attrName>
                                            </p:attrNameLst>
                                          </p:cBhvr>
                                          <p:tavLst>
                                            <p:tav tm="0">
                                              <p:val>
                                                <p:strVal val="#ppt_x"/>
                                              </p:val>
                                            </p:tav>
                                            <p:tav tm="100000">
                                              <p:val>
                                                <p:strVal val="#ppt_x"/>
                                              </p:val>
                                            </p:tav>
                                          </p:tavLst>
                                        </p:anim>
                                        <p:anim calcmode="lin" valueType="num" p14:bounceEnd="66667">
                                          <p:cBhvr additive="base">
                                            <p:cTn id="157"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3" grpId="0"/>
          <p:bldP spid="64" grpId="0"/>
          <p:bldP spid="65" grpId="0"/>
          <p:bldP spid="66" grpId="0"/>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p:bldP spid="93" grpId="0" animBg="1"/>
          <p:bldP spid="95" grpId="0"/>
          <p:bldP spid="96" grpId="0"/>
          <p:bldP spid="9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childTnLst>
                              </p:cTn>
                            </p:par>
                            <p:par>
                              <p:cTn id="8" fill="hold">
                                <p:stCondLst>
                                  <p:cond delay="2000"/>
                                </p:stCondLst>
                                <p:childTnLst>
                                  <p:par>
                                    <p:cTn id="9" presetID="18" presetClass="entr" presetSubtype="3"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strips(upRight)">
                                          <p:cBhvr>
                                            <p:cTn id="11" dur="300"/>
                                            <p:tgtEl>
                                              <p:spTgt spid="40"/>
                                            </p:tgtEl>
                                          </p:cBhvr>
                                        </p:animEffect>
                                      </p:childTnLst>
                                    </p:cTn>
                                  </p:par>
                                </p:childTnLst>
                              </p:cTn>
                            </p:par>
                            <p:par>
                              <p:cTn id="12" fill="hold">
                                <p:stCondLst>
                                  <p:cond delay="2300"/>
                                </p:stCondLst>
                                <p:childTnLst>
                                  <p:par>
                                    <p:cTn id="13" presetID="53" presetClass="entr" presetSubtype="16"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300" fill="hold"/>
                                            <p:tgtEl>
                                              <p:spTgt spid="43"/>
                                            </p:tgtEl>
                                            <p:attrNameLst>
                                              <p:attrName>ppt_w</p:attrName>
                                            </p:attrNameLst>
                                          </p:cBhvr>
                                          <p:tavLst>
                                            <p:tav tm="0">
                                              <p:val>
                                                <p:fltVal val="0"/>
                                              </p:val>
                                            </p:tav>
                                            <p:tav tm="100000">
                                              <p:val>
                                                <p:strVal val="#ppt_w"/>
                                              </p:val>
                                            </p:tav>
                                          </p:tavLst>
                                        </p:anim>
                                        <p:anim calcmode="lin" valueType="num">
                                          <p:cBhvr>
                                            <p:cTn id="16" dur="300" fill="hold"/>
                                            <p:tgtEl>
                                              <p:spTgt spid="43"/>
                                            </p:tgtEl>
                                            <p:attrNameLst>
                                              <p:attrName>ppt_h</p:attrName>
                                            </p:attrNameLst>
                                          </p:cBhvr>
                                          <p:tavLst>
                                            <p:tav tm="0">
                                              <p:val>
                                                <p:fltVal val="0"/>
                                              </p:val>
                                            </p:tav>
                                            <p:tav tm="100000">
                                              <p:val>
                                                <p:strVal val="#ppt_h"/>
                                              </p:val>
                                            </p:tav>
                                          </p:tavLst>
                                        </p:anim>
                                        <p:animEffect transition="in" filter="fade">
                                          <p:cBhvr>
                                            <p:cTn id="17" dur="300"/>
                                            <p:tgtEl>
                                              <p:spTgt spid="43"/>
                                            </p:tgtEl>
                                          </p:cBhvr>
                                        </p:animEffect>
                                      </p:childTnLst>
                                    </p:cTn>
                                  </p:par>
                                  <p:par>
                                    <p:cTn id="18" presetID="2" presetClass="entr" presetSubtype="4"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300" fill="hold"/>
                                            <p:tgtEl>
                                              <p:spTgt spid="67"/>
                                            </p:tgtEl>
                                            <p:attrNameLst>
                                              <p:attrName>ppt_x</p:attrName>
                                            </p:attrNameLst>
                                          </p:cBhvr>
                                          <p:tavLst>
                                            <p:tav tm="0">
                                              <p:val>
                                                <p:strVal val="#ppt_x"/>
                                              </p:val>
                                            </p:tav>
                                            <p:tav tm="100000">
                                              <p:val>
                                                <p:strVal val="#ppt_x"/>
                                              </p:val>
                                            </p:tav>
                                          </p:tavLst>
                                        </p:anim>
                                        <p:anim calcmode="lin" valueType="num">
                                          <p:cBhvr additive="base">
                                            <p:cTn id="21" dur="300" fill="hold"/>
                                            <p:tgtEl>
                                              <p:spTgt spid="67"/>
                                            </p:tgtEl>
                                            <p:attrNameLst>
                                              <p:attrName>ppt_y</p:attrName>
                                            </p:attrNameLst>
                                          </p:cBhvr>
                                          <p:tavLst>
                                            <p:tav tm="0">
                                              <p:val>
                                                <p:strVal val="1+#ppt_h/2"/>
                                              </p:val>
                                            </p:tav>
                                            <p:tav tm="100000">
                                              <p:val>
                                                <p:strVal val="#ppt_y"/>
                                              </p:val>
                                            </p:tav>
                                          </p:tavLst>
                                        </p:anim>
                                      </p:childTnLst>
                                    </p:cTn>
                                  </p:par>
                                </p:childTnLst>
                              </p:cTn>
                            </p:par>
                            <p:par>
                              <p:cTn id="22" fill="hold">
                                <p:stCondLst>
                                  <p:cond delay="2600"/>
                                </p:stCondLst>
                                <p:childTnLst>
                                  <p:par>
                                    <p:cTn id="23" presetID="18" presetClass="entr" presetSubtype="3"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strips(upRight)">
                                          <p:cBhvr>
                                            <p:cTn id="25" dur="300"/>
                                            <p:tgtEl>
                                              <p:spTgt spid="39"/>
                                            </p:tgtEl>
                                          </p:cBhvr>
                                        </p:animEffect>
                                      </p:childTnLst>
                                    </p:cTn>
                                  </p:par>
                                </p:childTnLst>
                              </p:cTn>
                            </p:par>
                            <p:par>
                              <p:cTn id="26" fill="hold">
                                <p:stCondLst>
                                  <p:cond delay="2900"/>
                                </p:stCondLst>
                                <p:childTnLst>
                                  <p:par>
                                    <p:cTn id="27" presetID="53" presetClass="entr" presetSubtype="16"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300" fill="hold"/>
                                            <p:tgtEl>
                                              <p:spTgt spid="48"/>
                                            </p:tgtEl>
                                            <p:attrNameLst>
                                              <p:attrName>ppt_w</p:attrName>
                                            </p:attrNameLst>
                                          </p:cBhvr>
                                          <p:tavLst>
                                            <p:tav tm="0">
                                              <p:val>
                                                <p:fltVal val="0"/>
                                              </p:val>
                                            </p:tav>
                                            <p:tav tm="100000">
                                              <p:val>
                                                <p:strVal val="#ppt_w"/>
                                              </p:val>
                                            </p:tav>
                                          </p:tavLst>
                                        </p:anim>
                                        <p:anim calcmode="lin" valueType="num">
                                          <p:cBhvr>
                                            <p:cTn id="30" dur="300" fill="hold"/>
                                            <p:tgtEl>
                                              <p:spTgt spid="48"/>
                                            </p:tgtEl>
                                            <p:attrNameLst>
                                              <p:attrName>ppt_h</p:attrName>
                                            </p:attrNameLst>
                                          </p:cBhvr>
                                          <p:tavLst>
                                            <p:tav tm="0">
                                              <p:val>
                                                <p:fltVal val="0"/>
                                              </p:val>
                                            </p:tav>
                                            <p:tav tm="100000">
                                              <p:val>
                                                <p:strVal val="#ppt_h"/>
                                              </p:val>
                                            </p:tav>
                                          </p:tavLst>
                                        </p:anim>
                                        <p:animEffect transition="in" filter="fade">
                                          <p:cBhvr>
                                            <p:cTn id="31" dur="300"/>
                                            <p:tgtEl>
                                              <p:spTgt spid="48"/>
                                            </p:tgtEl>
                                          </p:cBhvr>
                                        </p:animEffect>
                                      </p:childTnLst>
                                    </p:cTn>
                                  </p:par>
                                  <p:par>
                                    <p:cTn id="32" presetID="2" presetClass="entr" presetSubtype="4"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 calcmode="lin" valueType="num">
                                          <p:cBhvr additive="base">
                                            <p:cTn id="34" dur="300" fill="hold"/>
                                            <p:tgtEl>
                                              <p:spTgt spid="73"/>
                                            </p:tgtEl>
                                            <p:attrNameLst>
                                              <p:attrName>ppt_x</p:attrName>
                                            </p:attrNameLst>
                                          </p:cBhvr>
                                          <p:tavLst>
                                            <p:tav tm="0">
                                              <p:val>
                                                <p:strVal val="#ppt_x"/>
                                              </p:val>
                                            </p:tav>
                                            <p:tav tm="100000">
                                              <p:val>
                                                <p:strVal val="#ppt_x"/>
                                              </p:val>
                                            </p:tav>
                                          </p:tavLst>
                                        </p:anim>
                                        <p:anim calcmode="lin" valueType="num">
                                          <p:cBhvr additive="base">
                                            <p:cTn id="35" dur="300" fill="hold"/>
                                            <p:tgtEl>
                                              <p:spTgt spid="73"/>
                                            </p:tgtEl>
                                            <p:attrNameLst>
                                              <p:attrName>ppt_y</p:attrName>
                                            </p:attrNameLst>
                                          </p:cBhvr>
                                          <p:tavLst>
                                            <p:tav tm="0">
                                              <p:val>
                                                <p:strVal val="1+#ppt_h/2"/>
                                              </p:val>
                                            </p:tav>
                                            <p:tav tm="100000">
                                              <p:val>
                                                <p:strVal val="#ppt_y"/>
                                              </p:val>
                                            </p:tav>
                                          </p:tavLst>
                                        </p:anim>
                                      </p:childTnLst>
                                    </p:cTn>
                                  </p:par>
                                </p:childTnLst>
                              </p:cTn>
                            </p:par>
                            <p:par>
                              <p:cTn id="36" fill="hold">
                                <p:stCondLst>
                                  <p:cond delay="3200"/>
                                </p:stCondLst>
                                <p:childTnLst>
                                  <p:par>
                                    <p:cTn id="37" presetID="18" presetClass="entr" presetSubtype="6"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strips(downRight)">
                                          <p:cBhvr>
                                            <p:cTn id="39" dur="300"/>
                                            <p:tgtEl>
                                              <p:spTgt spid="41"/>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300" fill="hold"/>
                                            <p:tgtEl>
                                              <p:spTgt spid="53"/>
                                            </p:tgtEl>
                                            <p:attrNameLst>
                                              <p:attrName>ppt_w</p:attrName>
                                            </p:attrNameLst>
                                          </p:cBhvr>
                                          <p:tavLst>
                                            <p:tav tm="0">
                                              <p:val>
                                                <p:fltVal val="0"/>
                                              </p:val>
                                            </p:tav>
                                            <p:tav tm="100000">
                                              <p:val>
                                                <p:strVal val="#ppt_w"/>
                                              </p:val>
                                            </p:tav>
                                          </p:tavLst>
                                        </p:anim>
                                        <p:anim calcmode="lin" valueType="num">
                                          <p:cBhvr>
                                            <p:cTn id="44" dur="300" fill="hold"/>
                                            <p:tgtEl>
                                              <p:spTgt spid="53"/>
                                            </p:tgtEl>
                                            <p:attrNameLst>
                                              <p:attrName>ppt_h</p:attrName>
                                            </p:attrNameLst>
                                          </p:cBhvr>
                                          <p:tavLst>
                                            <p:tav tm="0">
                                              <p:val>
                                                <p:fltVal val="0"/>
                                              </p:val>
                                            </p:tav>
                                            <p:tav tm="100000">
                                              <p:val>
                                                <p:strVal val="#ppt_h"/>
                                              </p:val>
                                            </p:tav>
                                          </p:tavLst>
                                        </p:anim>
                                        <p:animEffect transition="in" filter="fade">
                                          <p:cBhvr>
                                            <p:cTn id="45" dur="300"/>
                                            <p:tgtEl>
                                              <p:spTgt spid="53"/>
                                            </p:tgtEl>
                                          </p:cBhvr>
                                        </p:animEffect>
                                      </p:childTnLst>
                                    </p:cTn>
                                  </p:par>
                                  <p:par>
                                    <p:cTn id="46" presetID="2" presetClass="entr" presetSubtype="4"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300" fill="hold"/>
                                            <p:tgtEl>
                                              <p:spTgt spid="70"/>
                                            </p:tgtEl>
                                            <p:attrNameLst>
                                              <p:attrName>ppt_x</p:attrName>
                                            </p:attrNameLst>
                                          </p:cBhvr>
                                          <p:tavLst>
                                            <p:tav tm="0">
                                              <p:val>
                                                <p:strVal val="#ppt_x"/>
                                              </p:val>
                                            </p:tav>
                                            <p:tav tm="100000">
                                              <p:val>
                                                <p:strVal val="#ppt_x"/>
                                              </p:val>
                                            </p:tav>
                                          </p:tavLst>
                                        </p:anim>
                                        <p:anim calcmode="lin" valueType="num">
                                          <p:cBhvr additive="base">
                                            <p:cTn id="49" dur="300" fill="hold"/>
                                            <p:tgtEl>
                                              <p:spTgt spid="70"/>
                                            </p:tgtEl>
                                            <p:attrNameLst>
                                              <p:attrName>ppt_y</p:attrName>
                                            </p:attrNameLst>
                                          </p:cBhvr>
                                          <p:tavLst>
                                            <p:tav tm="0">
                                              <p:val>
                                                <p:strVal val="1+#ppt_h/2"/>
                                              </p:val>
                                            </p:tav>
                                            <p:tav tm="100000">
                                              <p:val>
                                                <p:strVal val="#ppt_y"/>
                                              </p:val>
                                            </p:tav>
                                          </p:tavLst>
                                        </p:anim>
                                      </p:childTnLst>
                                    </p:cTn>
                                  </p:par>
                                </p:childTnLst>
                              </p:cTn>
                            </p:par>
                            <p:par>
                              <p:cTn id="50" fill="hold">
                                <p:stCondLst>
                                  <p:cond delay="3800"/>
                                </p:stCondLst>
                                <p:childTnLst>
                                  <p:par>
                                    <p:cTn id="51" presetID="18" presetClass="entr" presetSubtype="3" fill="hold"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strips(upRight)">
                                          <p:cBhvr>
                                            <p:cTn id="53" dur="300"/>
                                            <p:tgtEl>
                                              <p:spTgt spid="42"/>
                                            </p:tgtEl>
                                          </p:cBhvr>
                                        </p:animEffect>
                                      </p:childTnLst>
                                    </p:cTn>
                                  </p:par>
                                </p:childTnLst>
                              </p:cTn>
                            </p:par>
                            <p:par>
                              <p:cTn id="54" fill="hold">
                                <p:stCondLst>
                                  <p:cond delay="4100"/>
                                </p:stCondLst>
                                <p:childTnLst>
                                  <p:par>
                                    <p:cTn id="55" presetID="53" presetClass="entr" presetSubtype="16" fill="hold" nodeType="after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p:cTn id="57" dur="300" fill="hold"/>
                                            <p:tgtEl>
                                              <p:spTgt spid="58"/>
                                            </p:tgtEl>
                                            <p:attrNameLst>
                                              <p:attrName>ppt_w</p:attrName>
                                            </p:attrNameLst>
                                          </p:cBhvr>
                                          <p:tavLst>
                                            <p:tav tm="0">
                                              <p:val>
                                                <p:fltVal val="0"/>
                                              </p:val>
                                            </p:tav>
                                            <p:tav tm="100000">
                                              <p:val>
                                                <p:strVal val="#ppt_w"/>
                                              </p:val>
                                            </p:tav>
                                          </p:tavLst>
                                        </p:anim>
                                        <p:anim calcmode="lin" valueType="num">
                                          <p:cBhvr>
                                            <p:cTn id="58" dur="300" fill="hold"/>
                                            <p:tgtEl>
                                              <p:spTgt spid="58"/>
                                            </p:tgtEl>
                                            <p:attrNameLst>
                                              <p:attrName>ppt_h</p:attrName>
                                            </p:attrNameLst>
                                          </p:cBhvr>
                                          <p:tavLst>
                                            <p:tav tm="0">
                                              <p:val>
                                                <p:fltVal val="0"/>
                                              </p:val>
                                            </p:tav>
                                            <p:tav tm="100000">
                                              <p:val>
                                                <p:strVal val="#ppt_h"/>
                                              </p:val>
                                            </p:tav>
                                          </p:tavLst>
                                        </p:anim>
                                        <p:animEffect transition="in" filter="fade">
                                          <p:cBhvr>
                                            <p:cTn id="59" dur="300"/>
                                            <p:tgtEl>
                                              <p:spTgt spid="58"/>
                                            </p:tgtEl>
                                          </p:cBhvr>
                                        </p:animEffect>
                                      </p:childTnLst>
                                    </p:cTn>
                                  </p:par>
                                  <p:par>
                                    <p:cTn id="60" presetID="2" presetClass="entr" presetSubtype="4"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 calcmode="lin" valueType="num">
                                          <p:cBhvr additive="base">
                                            <p:cTn id="62" dur="300" fill="hold"/>
                                            <p:tgtEl>
                                              <p:spTgt spid="76"/>
                                            </p:tgtEl>
                                            <p:attrNameLst>
                                              <p:attrName>ppt_x</p:attrName>
                                            </p:attrNameLst>
                                          </p:cBhvr>
                                          <p:tavLst>
                                            <p:tav tm="0">
                                              <p:val>
                                                <p:strVal val="#ppt_x"/>
                                              </p:val>
                                            </p:tav>
                                            <p:tav tm="100000">
                                              <p:val>
                                                <p:strVal val="#ppt_x"/>
                                              </p:val>
                                            </p:tav>
                                          </p:tavLst>
                                        </p:anim>
                                        <p:anim calcmode="lin" valueType="num">
                                          <p:cBhvr additive="base">
                                            <p:cTn id="63" dur="300" fill="hold"/>
                                            <p:tgtEl>
                                              <p:spTgt spid="76"/>
                                            </p:tgtEl>
                                            <p:attrNameLst>
                                              <p:attrName>ppt_y</p:attrName>
                                            </p:attrNameLst>
                                          </p:cBhvr>
                                          <p:tavLst>
                                            <p:tav tm="0">
                                              <p:val>
                                                <p:strVal val="1+#ppt_h/2"/>
                                              </p:val>
                                            </p:tav>
                                            <p:tav tm="100000">
                                              <p:val>
                                                <p:strVal val="#ppt_y"/>
                                              </p:val>
                                            </p:tav>
                                          </p:tavLst>
                                        </p:anim>
                                      </p:childTnLst>
                                    </p:cTn>
                                  </p:par>
                                </p:childTnLst>
                              </p:cTn>
                            </p:par>
                            <p:par>
                              <p:cTn id="64" fill="hold">
                                <p:stCondLst>
                                  <p:cond delay="4400"/>
                                </p:stCondLst>
                                <p:childTnLst>
                                  <p:par>
                                    <p:cTn id="65" presetID="22" presetClass="entr" presetSubtype="1" fill="hold" grpId="0"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up)">
                                          <p:cBhvr>
                                            <p:cTn id="67" dur="500"/>
                                            <p:tgtEl>
                                              <p:spTgt spid="64"/>
                                            </p:tgtEl>
                                          </p:cBhvr>
                                        </p:animEffect>
                                      </p:childTnLst>
                                    </p:cTn>
                                  </p:par>
                                </p:childTnLst>
                              </p:cTn>
                            </p:par>
                            <p:par>
                              <p:cTn id="68" fill="hold">
                                <p:stCondLst>
                                  <p:cond delay="4900"/>
                                </p:stCondLst>
                                <p:childTnLst>
                                  <p:par>
                                    <p:cTn id="69" presetID="22" presetClass="entr" presetSubtype="1"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up)">
                                          <p:cBhvr>
                                            <p:cTn id="71" dur="500"/>
                                            <p:tgtEl>
                                              <p:spTgt spid="63"/>
                                            </p:tgtEl>
                                          </p:cBhvr>
                                        </p:animEffect>
                                      </p:childTnLst>
                                    </p:cTn>
                                  </p:par>
                                </p:childTnLst>
                              </p:cTn>
                            </p:par>
                            <p:par>
                              <p:cTn id="72" fill="hold">
                                <p:stCondLst>
                                  <p:cond delay="5400"/>
                                </p:stCondLst>
                                <p:childTnLst>
                                  <p:par>
                                    <p:cTn id="73" presetID="22" presetClass="entr" presetSubtype="1" fill="hold" grpId="0" nodeType="after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up)">
                                          <p:cBhvr>
                                            <p:cTn id="75" dur="500"/>
                                            <p:tgtEl>
                                              <p:spTgt spid="65"/>
                                            </p:tgtEl>
                                          </p:cBhvr>
                                        </p:animEffect>
                                      </p:childTnLst>
                                    </p:cTn>
                                  </p:par>
                                </p:childTnLst>
                              </p:cTn>
                            </p:par>
                            <p:par>
                              <p:cTn id="76" fill="hold">
                                <p:stCondLst>
                                  <p:cond delay="5900"/>
                                </p:stCondLst>
                                <p:childTnLst>
                                  <p:par>
                                    <p:cTn id="77" presetID="22" presetClass="entr" presetSubtype="1" fill="hold" grpId="0" nodeType="after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wipe(up)">
                                          <p:cBhvr>
                                            <p:cTn id="79" dur="500"/>
                                            <p:tgtEl>
                                              <p:spTgt spid="66"/>
                                            </p:tgtEl>
                                          </p:cBhvr>
                                        </p:animEffect>
                                      </p:childTnLst>
                                    </p:cTn>
                                  </p:par>
                                </p:childTnLst>
                              </p:cTn>
                            </p:par>
                            <p:par>
                              <p:cTn id="80" fill="hold">
                                <p:stCondLst>
                                  <p:cond delay="6400"/>
                                </p:stCondLst>
                                <p:childTnLst>
                                  <p:par>
                                    <p:cTn id="81" presetID="2" presetClass="entr" presetSubtype="12" fill="hold" grpId="0" nodeType="afterEffect">
                                      <p:stCondLst>
                                        <p:cond delay="0"/>
                                      </p:stCondLst>
                                      <p:childTnLst>
                                        <p:set>
                                          <p:cBhvr>
                                            <p:cTn id="82" dur="1" fill="hold">
                                              <p:stCondLst>
                                                <p:cond delay="0"/>
                                              </p:stCondLst>
                                            </p:cTn>
                                            <p:tgtEl>
                                              <p:spTgt spid="79"/>
                                            </p:tgtEl>
                                            <p:attrNameLst>
                                              <p:attrName>style.visibility</p:attrName>
                                            </p:attrNameLst>
                                          </p:cBhvr>
                                          <p:to>
                                            <p:strVal val="visible"/>
                                          </p:to>
                                        </p:set>
                                        <p:anim calcmode="lin" valueType="num">
                                          <p:cBhvr additive="base">
                                            <p:cTn id="83" dur="700" fill="hold"/>
                                            <p:tgtEl>
                                              <p:spTgt spid="79"/>
                                            </p:tgtEl>
                                            <p:attrNameLst>
                                              <p:attrName>ppt_x</p:attrName>
                                            </p:attrNameLst>
                                          </p:cBhvr>
                                          <p:tavLst>
                                            <p:tav tm="0">
                                              <p:val>
                                                <p:strVal val="0-#ppt_w/2"/>
                                              </p:val>
                                            </p:tav>
                                            <p:tav tm="100000">
                                              <p:val>
                                                <p:strVal val="#ppt_x"/>
                                              </p:val>
                                            </p:tav>
                                          </p:tavLst>
                                        </p:anim>
                                        <p:anim calcmode="lin" valueType="num">
                                          <p:cBhvr additive="base">
                                            <p:cTn id="84" dur="700" fill="hold"/>
                                            <p:tgtEl>
                                              <p:spTgt spid="79"/>
                                            </p:tgtEl>
                                            <p:attrNameLst>
                                              <p:attrName>ppt_y</p:attrName>
                                            </p:attrNameLst>
                                          </p:cBhvr>
                                          <p:tavLst>
                                            <p:tav tm="0">
                                              <p:val>
                                                <p:strVal val="1+#ppt_h/2"/>
                                              </p:val>
                                            </p:tav>
                                            <p:tav tm="100000">
                                              <p:val>
                                                <p:strVal val="#ppt_y"/>
                                              </p:val>
                                            </p:tav>
                                          </p:tavLst>
                                        </p:anim>
                                      </p:childTnLst>
                                    </p:cTn>
                                  </p:par>
                                  <p:par>
                                    <p:cTn id="85" presetID="2" presetClass="entr" presetSubtype="12" fill="hold" grpId="0" nodeType="withEffect">
                                      <p:stCondLst>
                                        <p:cond delay="300"/>
                                      </p:stCondLst>
                                      <p:childTnLst>
                                        <p:set>
                                          <p:cBhvr>
                                            <p:cTn id="86" dur="1" fill="hold">
                                              <p:stCondLst>
                                                <p:cond delay="0"/>
                                              </p:stCondLst>
                                            </p:cTn>
                                            <p:tgtEl>
                                              <p:spTgt spid="80"/>
                                            </p:tgtEl>
                                            <p:attrNameLst>
                                              <p:attrName>style.visibility</p:attrName>
                                            </p:attrNameLst>
                                          </p:cBhvr>
                                          <p:to>
                                            <p:strVal val="visible"/>
                                          </p:to>
                                        </p:set>
                                        <p:anim calcmode="lin" valueType="num">
                                          <p:cBhvr additive="base">
                                            <p:cTn id="87" dur="500" fill="hold"/>
                                            <p:tgtEl>
                                              <p:spTgt spid="80"/>
                                            </p:tgtEl>
                                            <p:attrNameLst>
                                              <p:attrName>ppt_x</p:attrName>
                                            </p:attrNameLst>
                                          </p:cBhvr>
                                          <p:tavLst>
                                            <p:tav tm="0">
                                              <p:val>
                                                <p:strVal val="0-#ppt_w/2"/>
                                              </p:val>
                                            </p:tav>
                                            <p:tav tm="100000">
                                              <p:val>
                                                <p:strVal val="#ppt_x"/>
                                              </p:val>
                                            </p:tav>
                                          </p:tavLst>
                                        </p:anim>
                                        <p:anim calcmode="lin" valueType="num">
                                          <p:cBhvr additive="base">
                                            <p:cTn id="88" dur="500" fill="hold"/>
                                            <p:tgtEl>
                                              <p:spTgt spid="80"/>
                                            </p:tgtEl>
                                            <p:attrNameLst>
                                              <p:attrName>ppt_y</p:attrName>
                                            </p:attrNameLst>
                                          </p:cBhvr>
                                          <p:tavLst>
                                            <p:tav tm="0">
                                              <p:val>
                                                <p:strVal val="1+#ppt_h/2"/>
                                              </p:val>
                                            </p:tav>
                                            <p:tav tm="100000">
                                              <p:val>
                                                <p:strVal val="#ppt_y"/>
                                              </p:val>
                                            </p:tav>
                                          </p:tavLst>
                                        </p:anim>
                                      </p:childTnLst>
                                    </p:cTn>
                                  </p:par>
                                  <p:par>
                                    <p:cTn id="89" presetID="2" presetClass="entr" presetSubtype="12" fill="hold" grpId="0" nodeType="withEffect">
                                      <p:stCondLst>
                                        <p:cond delay="300"/>
                                      </p:stCondLst>
                                      <p:childTnLst>
                                        <p:set>
                                          <p:cBhvr>
                                            <p:cTn id="90" dur="1" fill="hold">
                                              <p:stCondLst>
                                                <p:cond delay="0"/>
                                              </p:stCondLst>
                                            </p:cTn>
                                            <p:tgtEl>
                                              <p:spTgt spid="81"/>
                                            </p:tgtEl>
                                            <p:attrNameLst>
                                              <p:attrName>style.visibility</p:attrName>
                                            </p:attrNameLst>
                                          </p:cBhvr>
                                          <p:to>
                                            <p:strVal val="visible"/>
                                          </p:to>
                                        </p:set>
                                        <p:anim calcmode="lin" valueType="num">
                                          <p:cBhvr additive="base">
                                            <p:cTn id="91" dur="600" fill="hold"/>
                                            <p:tgtEl>
                                              <p:spTgt spid="81"/>
                                            </p:tgtEl>
                                            <p:attrNameLst>
                                              <p:attrName>ppt_x</p:attrName>
                                            </p:attrNameLst>
                                          </p:cBhvr>
                                          <p:tavLst>
                                            <p:tav tm="0">
                                              <p:val>
                                                <p:strVal val="0-#ppt_w/2"/>
                                              </p:val>
                                            </p:tav>
                                            <p:tav tm="100000">
                                              <p:val>
                                                <p:strVal val="#ppt_x"/>
                                              </p:val>
                                            </p:tav>
                                          </p:tavLst>
                                        </p:anim>
                                        <p:anim calcmode="lin" valueType="num">
                                          <p:cBhvr additive="base">
                                            <p:cTn id="92" dur="600" fill="hold"/>
                                            <p:tgtEl>
                                              <p:spTgt spid="81"/>
                                            </p:tgtEl>
                                            <p:attrNameLst>
                                              <p:attrName>ppt_y</p:attrName>
                                            </p:attrNameLst>
                                          </p:cBhvr>
                                          <p:tavLst>
                                            <p:tav tm="0">
                                              <p:val>
                                                <p:strVal val="1+#ppt_h/2"/>
                                              </p:val>
                                            </p:tav>
                                            <p:tav tm="100000">
                                              <p:val>
                                                <p:strVal val="#ppt_y"/>
                                              </p:val>
                                            </p:tav>
                                          </p:tavLst>
                                        </p:anim>
                                      </p:childTnLst>
                                    </p:cTn>
                                  </p:par>
                                  <p:par>
                                    <p:cTn id="93" presetID="2" presetClass="entr" presetSubtype="12" fill="hold" grpId="0" nodeType="withEffect">
                                      <p:stCondLst>
                                        <p:cond delay="200"/>
                                      </p:stCondLst>
                                      <p:childTnLst>
                                        <p:set>
                                          <p:cBhvr>
                                            <p:cTn id="94" dur="1" fill="hold">
                                              <p:stCondLst>
                                                <p:cond delay="0"/>
                                              </p:stCondLst>
                                            </p:cTn>
                                            <p:tgtEl>
                                              <p:spTgt spid="82"/>
                                            </p:tgtEl>
                                            <p:attrNameLst>
                                              <p:attrName>style.visibility</p:attrName>
                                            </p:attrNameLst>
                                          </p:cBhvr>
                                          <p:to>
                                            <p:strVal val="visible"/>
                                          </p:to>
                                        </p:set>
                                        <p:anim calcmode="lin" valueType="num">
                                          <p:cBhvr additive="base">
                                            <p:cTn id="95" dur="400" fill="hold"/>
                                            <p:tgtEl>
                                              <p:spTgt spid="82"/>
                                            </p:tgtEl>
                                            <p:attrNameLst>
                                              <p:attrName>ppt_x</p:attrName>
                                            </p:attrNameLst>
                                          </p:cBhvr>
                                          <p:tavLst>
                                            <p:tav tm="0">
                                              <p:val>
                                                <p:strVal val="0-#ppt_w/2"/>
                                              </p:val>
                                            </p:tav>
                                            <p:tav tm="100000">
                                              <p:val>
                                                <p:strVal val="#ppt_x"/>
                                              </p:val>
                                            </p:tav>
                                          </p:tavLst>
                                        </p:anim>
                                        <p:anim calcmode="lin" valueType="num">
                                          <p:cBhvr additive="base">
                                            <p:cTn id="96" dur="400" fill="hold"/>
                                            <p:tgtEl>
                                              <p:spTgt spid="82"/>
                                            </p:tgtEl>
                                            <p:attrNameLst>
                                              <p:attrName>ppt_y</p:attrName>
                                            </p:attrNameLst>
                                          </p:cBhvr>
                                          <p:tavLst>
                                            <p:tav tm="0">
                                              <p:val>
                                                <p:strVal val="1+#ppt_h/2"/>
                                              </p:val>
                                            </p:tav>
                                            <p:tav tm="100000">
                                              <p:val>
                                                <p:strVal val="#ppt_y"/>
                                              </p:val>
                                            </p:tav>
                                          </p:tavLst>
                                        </p:anim>
                                      </p:childTnLst>
                                    </p:cTn>
                                  </p:par>
                                  <p:par>
                                    <p:cTn id="97" presetID="2" presetClass="entr" presetSubtype="12" fill="hold" grpId="0" nodeType="withEffect">
                                      <p:stCondLst>
                                        <p:cond delay="0"/>
                                      </p:stCondLst>
                                      <p:childTnLst>
                                        <p:set>
                                          <p:cBhvr>
                                            <p:cTn id="98" dur="1" fill="hold">
                                              <p:stCondLst>
                                                <p:cond delay="0"/>
                                              </p:stCondLst>
                                            </p:cTn>
                                            <p:tgtEl>
                                              <p:spTgt spid="83"/>
                                            </p:tgtEl>
                                            <p:attrNameLst>
                                              <p:attrName>style.visibility</p:attrName>
                                            </p:attrNameLst>
                                          </p:cBhvr>
                                          <p:to>
                                            <p:strVal val="visible"/>
                                          </p:to>
                                        </p:set>
                                        <p:anim calcmode="lin" valueType="num">
                                          <p:cBhvr additive="base">
                                            <p:cTn id="99" dur="500" fill="hold"/>
                                            <p:tgtEl>
                                              <p:spTgt spid="83"/>
                                            </p:tgtEl>
                                            <p:attrNameLst>
                                              <p:attrName>ppt_x</p:attrName>
                                            </p:attrNameLst>
                                          </p:cBhvr>
                                          <p:tavLst>
                                            <p:tav tm="0">
                                              <p:val>
                                                <p:strVal val="0-#ppt_w/2"/>
                                              </p:val>
                                            </p:tav>
                                            <p:tav tm="100000">
                                              <p:val>
                                                <p:strVal val="#ppt_x"/>
                                              </p:val>
                                            </p:tav>
                                          </p:tavLst>
                                        </p:anim>
                                        <p:anim calcmode="lin" valueType="num">
                                          <p:cBhvr additive="base">
                                            <p:cTn id="100" dur="500" fill="hold"/>
                                            <p:tgtEl>
                                              <p:spTgt spid="83"/>
                                            </p:tgtEl>
                                            <p:attrNameLst>
                                              <p:attrName>ppt_y</p:attrName>
                                            </p:attrNameLst>
                                          </p:cBhvr>
                                          <p:tavLst>
                                            <p:tav tm="0">
                                              <p:val>
                                                <p:strVal val="1+#ppt_h/2"/>
                                              </p:val>
                                            </p:tav>
                                            <p:tav tm="100000">
                                              <p:val>
                                                <p:strVal val="#ppt_y"/>
                                              </p:val>
                                            </p:tav>
                                          </p:tavLst>
                                        </p:anim>
                                      </p:childTnLst>
                                    </p:cTn>
                                  </p:par>
                                  <p:par>
                                    <p:cTn id="101" presetID="2" presetClass="entr" presetSubtype="12" fill="hold" grpId="0" nodeType="withEffect">
                                      <p:stCondLst>
                                        <p:cond delay="200"/>
                                      </p:stCondLst>
                                      <p:childTnLst>
                                        <p:set>
                                          <p:cBhvr>
                                            <p:cTn id="102" dur="1" fill="hold">
                                              <p:stCondLst>
                                                <p:cond delay="0"/>
                                              </p:stCondLst>
                                            </p:cTn>
                                            <p:tgtEl>
                                              <p:spTgt spid="84"/>
                                            </p:tgtEl>
                                            <p:attrNameLst>
                                              <p:attrName>style.visibility</p:attrName>
                                            </p:attrNameLst>
                                          </p:cBhvr>
                                          <p:to>
                                            <p:strVal val="visible"/>
                                          </p:to>
                                        </p:set>
                                        <p:anim calcmode="lin" valueType="num">
                                          <p:cBhvr additive="base">
                                            <p:cTn id="103" dur="800" fill="hold"/>
                                            <p:tgtEl>
                                              <p:spTgt spid="84"/>
                                            </p:tgtEl>
                                            <p:attrNameLst>
                                              <p:attrName>ppt_x</p:attrName>
                                            </p:attrNameLst>
                                          </p:cBhvr>
                                          <p:tavLst>
                                            <p:tav tm="0">
                                              <p:val>
                                                <p:strVal val="0-#ppt_w/2"/>
                                              </p:val>
                                            </p:tav>
                                            <p:tav tm="100000">
                                              <p:val>
                                                <p:strVal val="#ppt_x"/>
                                              </p:val>
                                            </p:tav>
                                          </p:tavLst>
                                        </p:anim>
                                        <p:anim calcmode="lin" valueType="num">
                                          <p:cBhvr additive="base">
                                            <p:cTn id="104" dur="800" fill="hold"/>
                                            <p:tgtEl>
                                              <p:spTgt spid="84"/>
                                            </p:tgtEl>
                                            <p:attrNameLst>
                                              <p:attrName>ppt_y</p:attrName>
                                            </p:attrNameLst>
                                          </p:cBhvr>
                                          <p:tavLst>
                                            <p:tav tm="0">
                                              <p:val>
                                                <p:strVal val="1+#ppt_h/2"/>
                                              </p:val>
                                            </p:tav>
                                            <p:tav tm="100000">
                                              <p:val>
                                                <p:strVal val="#ppt_y"/>
                                              </p:val>
                                            </p:tav>
                                          </p:tavLst>
                                        </p:anim>
                                      </p:childTnLst>
                                    </p:cTn>
                                  </p:par>
                                  <p:par>
                                    <p:cTn id="105" presetID="2" presetClass="entr" presetSubtype="12" fill="hold" grpId="0" nodeType="withEffect">
                                      <p:stCondLst>
                                        <p:cond delay="0"/>
                                      </p:stCondLst>
                                      <p:childTnLst>
                                        <p:set>
                                          <p:cBhvr>
                                            <p:cTn id="106" dur="1" fill="hold">
                                              <p:stCondLst>
                                                <p:cond delay="0"/>
                                              </p:stCondLst>
                                            </p:cTn>
                                            <p:tgtEl>
                                              <p:spTgt spid="85"/>
                                            </p:tgtEl>
                                            <p:attrNameLst>
                                              <p:attrName>style.visibility</p:attrName>
                                            </p:attrNameLst>
                                          </p:cBhvr>
                                          <p:to>
                                            <p:strVal val="visible"/>
                                          </p:to>
                                        </p:set>
                                        <p:anim calcmode="lin" valueType="num">
                                          <p:cBhvr additive="base">
                                            <p:cTn id="107" dur="500" fill="hold"/>
                                            <p:tgtEl>
                                              <p:spTgt spid="85"/>
                                            </p:tgtEl>
                                            <p:attrNameLst>
                                              <p:attrName>ppt_x</p:attrName>
                                            </p:attrNameLst>
                                          </p:cBhvr>
                                          <p:tavLst>
                                            <p:tav tm="0">
                                              <p:val>
                                                <p:strVal val="0-#ppt_w/2"/>
                                              </p:val>
                                            </p:tav>
                                            <p:tav tm="100000">
                                              <p:val>
                                                <p:strVal val="#ppt_x"/>
                                              </p:val>
                                            </p:tav>
                                          </p:tavLst>
                                        </p:anim>
                                        <p:anim calcmode="lin" valueType="num">
                                          <p:cBhvr additive="base">
                                            <p:cTn id="108" dur="500" fill="hold"/>
                                            <p:tgtEl>
                                              <p:spTgt spid="85"/>
                                            </p:tgtEl>
                                            <p:attrNameLst>
                                              <p:attrName>ppt_y</p:attrName>
                                            </p:attrNameLst>
                                          </p:cBhvr>
                                          <p:tavLst>
                                            <p:tav tm="0">
                                              <p:val>
                                                <p:strVal val="1+#ppt_h/2"/>
                                              </p:val>
                                            </p:tav>
                                            <p:tav tm="100000">
                                              <p:val>
                                                <p:strVal val="#ppt_y"/>
                                              </p:val>
                                            </p:tav>
                                          </p:tavLst>
                                        </p:anim>
                                      </p:childTnLst>
                                    </p:cTn>
                                  </p:par>
                                  <p:par>
                                    <p:cTn id="109" presetID="2" presetClass="entr" presetSubtype="12" fill="hold" grpId="0" nodeType="withEffect">
                                      <p:stCondLst>
                                        <p:cond delay="200"/>
                                      </p:stCondLst>
                                      <p:childTnLst>
                                        <p:set>
                                          <p:cBhvr>
                                            <p:cTn id="110" dur="1" fill="hold">
                                              <p:stCondLst>
                                                <p:cond delay="0"/>
                                              </p:stCondLst>
                                            </p:cTn>
                                            <p:tgtEl>
                                              <p:spTgt spid="86"/>
                                            </p:tgtEl>
                                            <p:attrNameLst>
                                              <p:attrName>style.visibility</p:attrName>
                                            </p:attrNameLst>
                                          </p:cBhvr>
                                          <p:to>
                                            <p:strVal val="visible"/>
                                          </p:to>
                                        </p:set>
                                        <p:anim calcmode="lin" valueType="num">
                                          <p:cBhvr additive="base">
                                            <p:cTn id="111" dur="500" fill="hold"/>
                                            <p:tgtEl>
                                              <p:spTgt spid="86"/>
                                            </p:tgtEl>
                                            <p:attrNameLst>
                                              <p:attrName>ppt_x</p:attrName>
                                            </p:attrNameLst>
                                          </p:cBhvr>
                                          <p:tavLst>
                                            <p:tav tm="0">
                                              <p:val>
                                                <p:strVal val="0-#ppt_w/2"/>
                                              </p:val>
                                            </p:tav>
                                            <p:tav tm="100000">
                                              <p:val>
                                                <p:strVal val="#ppt_x"/>
                                              </p:val>
                                            </p:tav>
                                          </p:tavLst>
                                        </p:anim>
                                        <p:anim calcmode="lin" valueType="num">
                                          <p:cBhvr additive="base">
                                            <p:cTn id="112" dur="500" fill="hold"/>
                                            <p:tgtEl>
                                              <p:spTgt spid="86"/>
                                            </p:tgtEl>
                                            <p:attrNameLst>
                                              <p:attrName>ppt_y</p:attrName>
                                            </p:attrNameLst>
                                          </p:cBhvr>
                                          <p:tavLst>
                                            <p:tav tm="0">
                                              <p:val>
                                                <p:strVal val="1+#ppt_h/2"/>
                                              </p:val>
                                            </p:tav>
                                            <p:tav tm="100000">
                                              <p:val>
                                                <p:strVal val="#ppt_y"/>
                                              </p:val>
                                            </p:tav>
                                          </p:tavLst>
                                        </p:anim>
                                      </p:childTnLst>
                                    </p:cTn>
                                  </p:par>
                                  <p:par>
                                    <p:cTn id="113" presetID="2" presetClass="entr" presetSubtype="12" fill="hold" grpId="0" nodeType="withEffect">
                                      <p:stCondLst>
                                        <p:cond delay="0"/>
                                      </p:stCondLst>
                                      <p:childTnLst>
                                        <p:set>
                                          <p:cBhvr>
                                            <p:cTn id="114" dur="1" fill="hold">
                                              <p:stCondLst>
                                                <p:cond delay="0"/>
                                              </p:stCondLst>
                                            </p:cTn>
                                            <p:tgtEl>
                                              <p:spTgt spid="87"/>
                                            </p:tgtEl>
                                            <p:attrNameLst>
                                              <p:attrName>style.visibility</p:attrName>
                                            </p:attrNameLst>
                                          </p:cBhvr>
                                          <p:to>
                                            <p:strVal val="visible"/>
                                          </p:to>
                                        </p:set>
                                        <p:anim calcmode="lin" valueType="num">
                                          <p:cBhvr additive="base">
                                            <p:cTn id="115" dur="600" fill="hold"/>
                                            <p:tgtEl>
                                              <p:spTgt spid="87"/>
                                            </p:tgtEl>
                                            <p:attrNameLst>
                                              <p:attrName>ppt_x</p:attrName>
                                            </p:attrNameLst>
                                          </p:cBhvr>
                                          <p:tavLst>
                                            <p:tav tm="0">
                                              <p:val>
                                                <p:strVal val="0-#ppt_w/2"/>
                                              </p:val>
                                            </p:tav>
                                            <p:tav tm="100000">
                                              <p:val>
                                                <p:strVal val="#ppt_x"/>
                                              </p:val>
                                            </p:tav>
                                          </p:tavLst>
                                        </p:anim>
                                        <p:anim calcmode="lin" valueType="num">
                                          <p:cBhvr additive="base">
                                            <p:cTn id="116" dur="600" fill="hold"/>
                                            <p:tgtEl>
                                              <p:spTgt spid="87"/>
                                            </p:tgtEl>
                                            <p:attrNameLst>
                                              <p:attrName>ppt_y</p:attrName>
                                            </p:attrNameLst>
                                          </p:cBhvr>
                                          <p:tavLst>
                                            <p:tav tm="0">
                                              <p:val>
                                                <p:strVal val="1+#ppt_h/2"/>
                                              </p:val>
                                            </p:tav>
                                            <p:tav tm="100000">
                                              <p:val>
                                                <p:strVal val="#ppt_y"/>
                                              </p:val>
                                            </p:tav>
                                          </p:tavLst>
                                        </p:anim>
                                      </p:childTnLst>
                                    </p:cTn>
                                  </p:par>
                                  <p:par>
                                    <p:cTn id="117" presetID="2" presetClass="entr" presetSubtype="12" fill="hold" grpId="0" nodeType="withEffect">
                                      <p:stCondLst>
                                        <p:cond delay="0"/>
                                      </p:stCondLst>
                                      <p:childTnLst>
                                        <p:set>
                                          <p:cBhvr>
                                            <p:cTn id="118" dur="1" fill="hold">
                                              <p:stCondLst>
                                                <p:cond delay="0"/>
                                              </p:stCondLst>
                                            </p:cTn>
                                            <p:tgtEl>
                                              <p:spTgt spid="88"/>
                                            </p:tgtEl>
                                            <p:attrNameLst>
                                              <p:attrName>style.visibility</p:attrName>
                                            </p:attrNameLst>
                                          </p:cBhvr>
                                          <p:to>
                                            <p:strVal val="visible"/>
                                          </p:to>
                                        </p:set>
                                        <p:anim calcmode="lin" valueType="num">
                                          <p:cBhvr additive="base">
                                            <p:cTn id="119" dur="500" fill="hold"/>
                                            <p:tgtEl>
                                              <p:spTgt spid="88"/>
                                            </p:tgtEl>
                                            <p:attrNameLst>
                                              <p:attrName>ppt_x</p:attrName>
                                            </p:attrNameLst>
                                          </p:cBhvr>
                                          <p:tavLst>
                                            <p:tav tm="0">
                                              <p:val>
                                                <p:strVal val="0-#ppt_w/2"/>
                                              </p:val>
                                            </p:tav>
                                            <p:tav tm="100000">
                                              <p:val>
                                                <p:strVal val="#ppt_x"/>
                                              </p:val>
                                            </p:tav>
                                          </p:tavLst>
                                        </p:anim>
                                        <p:anim calcmode="lin" valueType="num">
                                          <p:cBhvr additive="base">
                                            <p:cTn id="120" dur="500" fill="hold"/>
                                            <p:tgtEl>
                                              <p:spTgt spid="88"/>
                                            </p:tgtEl>
                                            <p:attrNameLst>
                                              <p:attrName>ppt_y</p:attrName>
                                            </p:attrNameLst>
                                          </p:cBhvr>
                                          <p:tavLst>
                                            <p:tav tm="0">
                                              <p:val>
                                                <p:strVal val="1+#ppt_h/2"/>
                                              </p:val>
                                            </p:tav>
                                            <p:tav tm="100000">
                                              <p:val>
                                                <p:strVal val="#ppt_y"/>
                                              </p:val>
                                            </p:tav>
                                          </p:tavLst>
                                        </p:anim>
                                      </p:childTnLst>
                                    </p:cTn>
                                  </p:par>
                                  <p:par>
                                    <p:cTn id="121" presetID="2" presetClass="entr" presetSubtype="12" fill="hold" grpId="0" nodeType="withEffect">
                                      <p:stCondLst>
                                        <p:cond delay="300"/>
                                      </p:stCondLst>
                                      <p:childTnLst>
                                        <p:set>
                                          <p:cBhvr>
                                            <p:cTn id="122" dur="1" fill="hold">
                                              <p:stCondLst>
                                                <p:cond delay="0"/>
                                              </p:stCondLst>
                                            </p:cTn>
                                            <p:tgtEl>
                                              <p:spTgt spid="89"/>
                                            </p:tgtEl>
                                            <p:attrNameLst>
                                              <p:attrName>style.visibility</p:attrName>
                                            </p:attrNameLst>
                                          </p:cBhvr>
                                          <p:to>
                                            <p:strVal val="visible"/>
                                          </p:to>
                                        </p:set>
                                        <p:anim calcmode="lin" valueType="num">
                                          <p:cBhvr additive="base">
                                            <p:cTn id="123" dur="400" fill="hold"/>
                                            <p:tgtEl>
                                              <p:spTgt spid="89"/>
                                            </p:tgtEl>
                                            <p:attrNameLst>
                                              <p:attrName>ppt_x</p:attrName>
                                            </p:attrNameLst>
                                          </p:cBhvr>
                                          <p:tavLst>
                                            <p:tav tm="0">
                                              <p:val>
                                                <p:strVal val="0-#ppt_w/2"/>
                                              </p:val>
                                            </p:tav>
                                            <p:tav tm="100000">
                                              <p:val>
                                                <p:strVal val="#ppt_x"/>
                                              </p:val>
                                            </p:tav>
                                          </p:tavLst>
                                        </p:anim>
                                        <p:anim calcmode="lin" valueType="num">
                                          <p:cBhvr additive="base">
                                            <p:cTn id="124" dur="400" fill="hold"/>
                                            <p:tgtEl>
                                              <p:spTgt spid="89"/>
                                            </p:tgtEl>
                                            <p:attrNameLst>
                                              <p:attrName>ppt_y</p:attrName>
                                            </p:attrNameLst>
                                          </p:cBhvr>
                                          <p:tavLst>
                                            <p:tav tm="0">
                                              <p:val>
                                                <p:strVal val="1+#ppt_h/2"/>
                                              </p:val>
                                            </p:tav>
                                            <p:tav tm="100000">
                                              <p:val>
                                                <p:strVal val="#ppt_y"/>
                                              </p:val>
                                            </p:tav>
                                          </p:tavLst>
                                        </p:anim>
                                      </p:childTnLst>
                                    </p:cTn>
                                  </p:par>
                                  <p:par>
                                    <p:cTn id="125" presetID="2" presetClass="entr" presetSubtype="12" fill="hold" grpId="0" nodeType="withEffect">
                                      <p:stCondLst>
                                        <p:cond delay="0"/>
                                      </p:stCondLst>
                                      <p:childTnLst>
                                        <p:set>
                                          <p:cBhvr>
                                            <p:cTn id="126" dur="1" fill="hold">
                                              <p:stCondLst>
                                                <p:cond delay="0"/>
                                              </p:stCondLst>
                                            </p:cTn>
                                            <p:tgtEl>
                                              <p:spTgt spid="90"/>
                                            </p:tgtEl>
                                            <p:attrNameLst>
                                              <p:attrName>style.visibility</p:attrName>
                                            </p:attrNameLst>
                                          </p:cBhvr>
                                          <p:to>
                                            <p:strVal val="visible"/>
                                          </p:to>
                                        </p:set>
                                        <p:anim calcmode="lin" valueType="num">
                                          <p:cBhvr additive="base">
                                            <p:cTn id="127" dur="500" fill="hold"/>
                                            <p:tgtEl>
                                              <p:spTgt spid="90"/>
                                            </p:tgtEl>
                                            <p:attrNameLst>
                                              <p:attrName>ppt_x</p:attrName>
                                            </p:attrNameLst>
                                          </p:cBhvr>
                                          <p:tavLst>
                                            <p:tav tm="0">
                                              <p:val>
                                                <p:strVal val="0-#ppt_w/2"/>
                                              </p:val>
                                            </p:tav>
                                            <p:tav tm="100000">
                                              <p:val>
                                                <p:strVal val="#ppt_x"/>
                                              </p:val>
                                            </p:tav>
                                          </p:tavLst>
                                        </p:anim>
                                        <p:anim calcmode="lin" valueType="num">
                                          <p:cBhvr additive="base">
                                            <p:cTn id="128" dur="500" fill="hold"/>
                                            <p:tgtEl>
                                              <p:spTgt spid="90"/>
                                            </p:tgtEl>
                                            <p:attrNameLst>
                                              <p:attrName>ppt_y</p:attrName>
                                            </p:attrNameLst>
                                          </p:cBhvr>
                                          <p:tavLst>
                                            <p:tav tm="0">
                                              <p:val>
                                                <p:strVal val="1+#ppt_h/2"/>
                                              </p:val>
                                            </p:tav>
                                            <p:tav tm="100000">
                                              <p:val>
                                                <p:strVal val="#ppt_y"/>
                                              </p:val>
                                            </p:tav>
                                          </p:tavLst>
                                        </p:anim>
                                      </p:childTnLst>
                                    </p:cTn>
                                  </p:par>
                                </p:childTnLst>
                              </p:cTn>
                            </p:par>
                            <p:par>
                              <p:cTn id="129" fill="hold">
                                <p:stCondLst>
                                  <p:cond delay="7400"/>
                                </p:stCondLst>
                                <p:childTnLst>
                                  <p:par>
                                    <p:cTn id="130" presetID="22" presetClass="entr" presetSubtype="8" fill="hold" grpId="0" nodeType="afterEffect" nodePh="1">
                                      <p:stCondLst>
                                        <p:cond delay="0"/>
                                      </p:stCondLst>
                                      <p:endCondLst>
                                        <p:cond evt="begin" delay="0">
                                          <p:tn val="130"/>
                                        </p:cond>
                                      </p:endCondLst>
                                      <p:childTnLst>
                                        <p:set>
                                          <p:cBhvr>
                                            <p:cTn id="131" dur="1" fill="hold">
                                              <p:stCondLst>
                                                <p:cond delay="0"/>
                                              </p:stCondLst>
                                            </p:cTn>
                                            <p:tgtEl>
                                              <p:spTgt spid="91"/>
                                            </p:tgtEl>
                                            <p:attrNameLst>
                                              <p:attrName>style.visibility</p:attrName>
                                            </p:attrNameLst>
                                          </p:cBhvr>
                                          <p:to>
                                            <p:strVal val="visible"/>
                                          </p:to>
                                        </p:set>
                                        <p:animEffect transition="in" filter="wipe(left)">
                                          <p:cBhvr>
                                            <p:cTn id="132" dur="500"/>
                                            <p:tgtEl>
                                              <p:spTgt spid="91"/>
                                            </p:tgtEl>
                                          </p:cBhvr>
                                        </p:animEffect>
                                      </p:childTnLst>
                                    </p:cTn>
                                  </p:par>
                                  <p:par>
                                    <p:cTn id="133" presetID="22" presetClass="entr" presetSubtype="8" fill="hold" nodeType="withEffect">
                                      <p:stCondLst>
                                        <p:cond delay="0"/>
                                      </p:stCondLst>
                                      <p:childTnLst>
                                        <p:set>
                                          <p:cBhvr>
                                            <p:cTn id="134" dur="1" fill="hold">
                                              <p:stCondLst>
                                                <p:cond delay="0"/>
                                              </p:stCondLst>
                                            </p:cTn>
                                            <p:tgtEl>
                                              <p:spTgt spid="92"/>
                                            </p:tgtEl>
                                            <p:attrNameLst>
                                              <p:attrName>style.visibility</p:attrName>
                                            </p:attrNameLst>
                                          </p:cBhvr>
                                          <p:to>
                                            <p:strVal val="visible"/>
                                          </p:to>
                                        </p:set>
                                        <p:animEffect transition="in" filter="wipe(left)">
                                          <p:cBhvr>
                                            <p:cTn id="135" dur="300"/>
                                            <p:tgtEl>
                                              <p:spTgt spid="92"/>
                                            </p:tgtEl>
                                          </p:cBhvr>
                                        </p:animEffect>
                                      </p:childTnLst>
                                    </p:cTn>
                                  </p:par>
                                </p:childTnLst>
                              </p:cTn>
                            </p:par>
                            <p:par>
                              <p:cTn id="136" fill="hold">
                                <p:stCondLst>
                                  <p:cond delay="7900"/>
                                </p:stCondLst>
                                <p:childTnLst>
                                  <p:par>
                                    <p:cTn id="137" presetID="22" presetClass="entr" presetSubtype="4" fill="hold" grpId="0" nodeType="after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wipe(down)">
                                          <p:cBhvr>
                                            <p:cTn id="139" dur="300"/>
                                            <p:tgtEl>
                                              <p:spTgt spid="93"/>
                                            </p:tgtEl>
                                          </p:cBhvr>
                                        </p:animEffect>
                                      </p:childTnLst>
                                    </p:cTn>
                                  </p:par>
                                </p:childTnLst>
                              </p:cTn>
                            </p:par>
                            <p:par>
                              <p:cTn id="140" fill="hold">
                                <p:stCondLst>
                                  <p:cond delay="8200"/>
                                </p:stCondLst>
                                <p:childTnLst>
                                  <p:par>
                                    <p:cTn id="141" presetID="12" presetClass="entr" presetSubtype="8" fill="hold" grpId="0" nodeType="afterEffect">
                                      <p:stCondLst>
                                        <p:cond delay="0"/>
                                      </p:stCondLst>
                                      <p:childTnLst>
                                        <p:set>
                                          <p:cBhvr>
                                            <p:cTn id="142" dur="1" fill="hold">
                                              <p:stCondLst>
                                                <p:cond delay="0"/>
                                              </p:stCondLst>
                                            </p:cTn>
                                            <p:tgtEl>
                                              <p:spTgt spid="95"/>
                                            </p:tgtEl>
                                            <p:attrNameLst>
                                              <p:attrName>style.visibility</p:attrName>
                                            </p:attrNameLst>
                                          </p:cBhvr>
                                          <p:to>
                                            <p:strVal val="visible"/>
                                          </p:to>
                                        </p:set>
                                        <p:anim calcmode="lin" valueType="num">
                                          <p:cBhvr additive="base">
                                            <p:cTn id="143" dur="500"/>
                                            <p:tgtEl>
                                              <p:spTgt spid="95"/>
                                            </p:tgtEl>
                                            <p:attrNameLst>
                                              <p:attrName>ppt_x</p:attrName>
                                            </p:attrNameLst>
                                          </p:cBhvr>
                                          <p:tavLst>
                                            <p:tav tm="0">
                                              <p:val>
                                                <p:strVal val="#ppt_x-#ppt_w*1.125000"/>
                                              </p:val>
                                            </p:tav>
                                            <p:tav tm="100000">
                                              <p:val>
                                                <p:strVal val="#ppt_x"/>
                                              </p:val>
                                            </p:tav>
                                          </p:tavLst>
                                        </p:anim>
                                        <p:animEffect transition="in" filter="wipe(right)">
                                          <p:cBhvr>
                                            <p:cTn id="144" dur="500"/>
                                            <p:tgtEl>
                                              <p:spTgt spid="95"/>
                                            </p:tgtEl>
                                          </p:cBhvr>
                                        </p:animEffect>
                                      </p:childTnLst>
                                    </p:cTn>
                                  </p:par>
                                  <p:par>
                                    <p:cTn id="145" presetID="12" presetClass="entr" presetSubtype="8" fill="hold" nodeType="withEffect">
                                      <p:stCondLst>
                                        <p:cond delay="0"/>
                                      </p:stCondLst>
                                      <p:childTnLst>
                                        <p:set>
                                          <p:cBhvr>
                                            <p:cTn id="146" dur="1" fill="hold">
                                              <p:stCondLst>
                                                <p:cond delay="0"/>
                                              </p:stCondLst>
                                            </p:cTn>
                                            <p:tgtEl>
                                              <p:spTgt spid="97"/>
                                            </p:tgtEl>
                                            <p:attrNameLst>
                                              <p:attrName>style.visibility</p:attrName>
                                            </p:attrNameLst>
                                          </p:cBhvr>
                                          <p:to>
                                            <p:strVal val="visible"/>
                                          </p:to>
                                        </p:set>
                                        <p:anim calcmode="lin" valueType="num">
                                          <p:cBhvr additive="base">
                                            <p:cTn id="147" dur="500"/>
                                            <p:tgtEl>
                                              <p:spTgt spid="97"/>
                                            </p:tgtEl>
                                            <p:attrNameLst>
                                              <p:attrName>ppt_x</p:attrName>
                                            </p:attrNameLst>
                                          </p:cBhvr>
                                          <p:tavLst>
                                            <p:tav tm="0">
                                              <p:val>
                                                <p:strVal val="#ppt_x-#ppt_w*1.125000"/>
                                              </p:val>
                                            </p:tav>
                                            <p:tav tm="100000">
                                              <p:val>
                                                <p:strVal val="#ppt_x"/>
                                              </p:val>
                                            </p:tav>
                                          </p:tavLst>
                                        </p:anim>
                                        <p:animEffect transition="in" filter="wipe(right)">
                                          <p:cBhvr>
                                            <p:cTn id="148" dur="500"/>
                                            <p:tgtEl>
                                              <p:spTgt spid="97"/>
                                            </p:tgtEl>
                                          </p:cBhvr>
                                        </p:animEffect>
                                      </p:childTnLst>
                                    </p:cTn>
                                  </p:par>
                                  <p:par>
                                    <p:cTn id="149" presetID="12" presetClass="entr" presetSubtype="8" fill="hold" grpId="0" nodeType="withEffect">
                                      <p:stCondLst>
                                        <p:cond delay="0"/>
                                      </p:stCondLst>
                                      <p:childTnLst>
                                        <p:set>
                                          <p:cBhvr>
                                            <p:cTn id="150" dur="1" fill="hold">
                                              <p:stCondLst>
                                                <p:cond delay="0"/>
                                              </p:stCondLst>
                                            </p:cTn>
                                            <p:tgtEl>
                                              <p:spTgt spid="96"/>
                                            </p:tgtEl>
                                            <p:attrNameLst>
                                              <p:attrName>style.visibility</p:attrName>
                                            </p:attrNameLst>
                                          </p:cBhvr>
                                          <p:to>
                                            <p:strVal val="visible"/>
                                          </p:to>
                                        </p:set>
                                        <p:anim calcmode="lin" valueType="num">
                                          <p:cBhvr additive="base">
                                            <p:cTn id="151" dur="500"/>
                                            <p:tgtEl>
                                              <p:spTgt spid="96"/>
                                            </p:tgtEl>
                                            <p:attrNameLst>
                                              <p:attrName>ppt_x</p:attrName>
                                            </p:attrNameLst>
                                          </p:cBhvr>
                                          <p:tavLst>
                                            <p:tav tm="0">
                                              <p:val>
                                                <p:strVal val="#ppt_x-#ppt_w*1.125000"/>
                                              </p:val>
                                            </p:tav>
                                            <p:tav tm="100000">
                                              <p:val>
                                                <p:strVal val="#ppt_x"/>
                                              </p:val>
                                            </p:tav>
                                          </p:tavLst>
                                        </p:anim>
                                        <p:animEffect transition="in" filter="wipe(right)">
                                          <p:cBhvr>
                                            <p:cTn id="152" dur="500"/>
                                            <p:tgtEl>
                                              <p:spTgt spid="96"/>
                                            </p:tgtEl>
                                          </p:cBhvr>
                                        </p:animEffect>
                                      </p:childTnLst>
                                    </p:cTn>
                                  </p:par>
                                </p:childTnLst>
                              </p:cTn>
                            </p:par>
                            <p:par>
                              <p:cTn id="153" fill="hold">
                                <p:stCondLst>
                                  <p:cond delay="8700"/>
                                </p:stCondLst>
                                <p:childTnLst>
                                  <p:par>
                                    <p:cTn id="154" presetID="2" presetClass="entr" presetSubtype="4" fill="hold" grpId="0" nodeType="afterEffect">
                                      <p:stCondLst>
                                        <p:cond delay="0"/>
                                      </p:stCondLst>
                                      <p:childTnLst>
                                        <p:set>
                                          <p:cBhvr>
                                            <p:cTn id="155" dur="1" fill="hold">
                                              <p:stCondLst>
                                                <p:cond delay="0"/>
                                              </p:stCondLst>
                                            </p:cTn>
                                            <p:tgtEl>
                                              <p:spTgt spid="94"/>
                                            </p:tgtEl>
                                            <p:attrNameLst>
                                              <p:attrName>style.visibility</p:attrName>
                                            </p:attrNameLst>
                                          </p:cBhvr>
                                          <p:to>
                                            <p:strVal val="visible"/>
                                          </p:to>
                                        </p:set>
                                        <p:anim calcmode="lin" valueType="num">
                                          <p:cBhvr additive="base">
                                            <p:cTn id="156" dur="500" fill="hold"/>
                                            <p:tgtEl>
                                              <p:spTgt spid="94"/>
                                            </p:tgtEl>
                                            <p:attrNameLst>
                                              <p:attrName>ppt_x</p:attrName>
                                            </p:attrNameLst>
                                          </p:cBhvr>
                                          <p:tavLst>
                                            <p:tav tm="0">
                                              <p:val>
                                                <p:strVal val="#ppt_x"/>
                                              </p:val>
                                            </p:tav>
                                            <p:tav tm="100000">
                                              <p:val>
                                                <p:strVal val="#ppt_x"/>
                                              </p:val>
                                            </p:tav>
                                          </p:tavLst>
                                        </p:anim>
                                        <p:anim calcmode="lin" valueType="num">
                                          <p:cBhvr additive="base">
                                            <p:cTn id="157"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63" grpId="0"/>
          <p:bldP spid="64" grpId="0"/>
          <p:bldP spid="65" grpId="0"/>
          <p:bldP spid="66" grpId="0"/>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p:bldP spid="93" grpId="0" animBg="1"/>
          <p:bldP spid="95" grpId="0"/>
          <p:bldP spid="96" grpId="0"/>
          <p:bldP spid="94"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322" y="0"/>
            <a:ext cx="207204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435465" y="885701"/>
            <a:ext cx="3786614" cy="707886"/>
          </a:xfrm>
          <a:prstGeom prst="rect">
            <a:avLst/>
          </a:prstGeom>
          <a:noFill/>
        </p:spPr>
        <p:txBody>
          <a:bodyPr wrap="none" rtlCol="0">
            <a:spAutoFit/>
          </a:bodyPr>
          <a:lstStyle/>
          <a:p>
            <a:r>
              <a:rPr lang="zh-CN" altLang="en-US" sz="4000" b="1" dirty="0">
                <a:latin typeface="方正兰亭细黑_GBK" pitchFamily="2" charset="-122"/>
                <a:ea typeface="方正兰亭细黑_GBK" pitchFamily="2" charset="-122"/>
              </a:rPr>
              <a:t>课题背景及内容</a:t>
            </a:r>
          </a:p>
        </p:txBody>
      </p:sp>
      <p:sp>
        <p:nvSpPr>
          <p:cNvPr id="3" name="TextBox 2"/>
          <p:cNvSpPr txBox="1"/>
          <p:nvPr/>
        </p:nvSpPr>
        <p:spPr>
          <a:xfrm>
            <a:off x="817690" y="2384258"/>
            <a:ext cx="1241030" cy="307777"/>
          </a:xfrm>
          <a:prstGeom prst="rect">
            <a:avLst/>
          </a:prstGeom>
          <a:noFill/>
        </p:spPr>
        <p:txBody>
          <a:bodyPr wrap="square" lIns="0" tIns="0" rIns="0" bIns="0" rtlCol="0">
            <a:spAutoFit/>
          </a:bodyPr>
          <a:lstStyle/>
          <a:p>
            <a:r>
              <a:rPr lang="zh-CN" altLang="en-US" sz="2000" dirty="0">
                <a:solidFill>
                  <a:schemeClr val="bg1"/>
                </a:solidFill>
                <a:latin typeface="微软雅黑" pitchFamily="34" charset="-122"/>
                <a:ea typeface="微软雅黑" pitchFamily="34" charset="-122"/>
              </a:rPr>
              <a:t>第一部分</a:t>
            </a:r>
          </a:p>
        </p:txBody>
      </p:sp>
      <p:grpSp>
        <p:nvGrpSpPr>
          <p:cNvPr id="33" name="组合 32"/>
          <p:cNvGrpSpPr/>
          <p:nvPr/>
        </p:nvGrpSpPr>
        <p:grpSpPr>
          <a:xfrm>
            <a:off x="685606" y="934008"/>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2889732" y="1602816"/>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课题背景</a:t>
            </a:r>
          </a:p>
        </p:txBody>
      </p:sp>
      <p:sp>
        <p:nvSpPr>
          <p:cNvPr id="16" name="TextBox 15"/>
          <p:cNvSpPr txBox="1"/>
          <p:nvPr/>
        </p:nvSpPr>
        <p:spPr>
          <a:xfrm>
            <a:off x="2889732" y="2400369"/>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研究意义</a:t>
            </a:r>
          </a:p>
        </p:txBody>
      </p:sp>
      <p:sp>
        <p:nvSpPr>
          <p:cNvPr id="17" name="TextBox 16"/>
          <p:cNvSpPr txBox="1"/>
          <p:nvPr/>
        </p:nvSpPr>
        <p:spPr>
          <a:xfrm>
            <a:off x="2889732" y="2846962"/>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研究综述</a:t>
            </a:r>
          </a:p>
        </p:txBody>
      </p:sp>
      <p:sp>
        <p:nvSpPr>
          <p:cNvPr id="18" name="TextBox 17"/>
          <p:cNvSpPr txBox="1"/>
          <p:nvPr/>
        </p:nvSpPr>
        <p:spPr>
          <a:xfrm>
            <a:off x="2889732" y="3264978"/>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理论基础</a:t>
            </a:r>
          </a:p>
        </p:txBody>
      </p:sp>
      <p:sp>
        <p:nvSpPr>
          <p:cNvPr id="19" name="TextBox 18"/>
          <p:cNvSpPr txBox="1"/>
          <p:nvPr/>
        </p:nvSpPr>
        <p:spPr>
          <a:xfrm>
            <a:off x="3973697" y="1650061"/>
            <a:ext cx="1499128"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 BACKGROUND</a:t>
            </a:r>
            <a:endParaRPr lang="zh-CN" altLang="en-US" sz="1200" dirty="0">
              <a:solidFill>
                <a:srgbClr val="1A3F6C"/>
              </a:solidFill>
              <a:latin typeface="Kozuka Gothic Pro R" pitchFamily="34" charset="-128"/>
              <a:ea typeface="Kozuka Gothic Pro R" pitchFamily="34" charset="-128"/>
            </a:endParaRPr>
          </a:p>
        </p:txBody>
      </p:sp>
      <p:sp>
        <p:nvSpPr>
          <p:cNvPr id="21" name="TextBox 20"/>
          <p:cNvSpPr txBox="1"/>
          <p:nvPr/>
        </p:nvSpPr>
        <p:spPr>
          <a:xfrm>
            <a:off x="3958468" y="2448789"/>
            <a:ext cx="1494320"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 SIGNIFICANCE</a:t>
            </a:r>
            <a:endParaRPr lang="zh-CN" altLang="en-US" sz="1200" dirty="0">
              <a:solidFill>
                <a:srgbClr val="1A3F6C"/>
              </a:solidFill>
              <a:latin typeface="Kozuka Gothic Pro R" pitchFamily="34" charset="-128"/>
              <a:ea typeface="Kozuka Gothic Pro R" pitchFamily="34" charset="-128"/>
            </a:endParaRPr>
          </a:p>
        </p:txBody>
      </p:sp>
      <p:sp>
        <p:nvSpPr>
          <p:cNvPr id="22" name="TextBox 21"/>
          <p:cNvSpPr txBox="1"/>
          <p:nvPr/>
        </p:nvSpPr>
        <p:spPr>
          <a:xfrm>
            <a:off x="3950454" y="2896557"/>
            <a:ext cx="1508746"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RESEARCH REVIEW</a:t>
            </a:r>
            <a:endParaRPr lang="zh-CN" altLang="en-US" sz="1200" dirty="0">
              <a:solidFill>
                <a:srgbClr val="1A3F6C"/>
              </a:solidFill>
              <a:latin typeface="Kozuka Gothic Pro R" pitchFamily="34" charset="-128"/>
              <a:ea typeface="Kozuka Gothic Pro R" pitchFamily="34" charset="-128"/>
            </a:endParaRPr>
          </a:p>
        </p:txBody>
      </p:sp>
      <p:sp>
        <p:nvSpPr>
          <p:cNvPr id="23" name="TextBox 22"/>
          <p:cNvSpPr txBox="1"/>
          <p:nvPr/>
        </p:nvSpPr>
        <p:spPr>
          <a:xfrm>
            <a:off x="3936829" y="3344326"/>
            <a:ext cx="1633781"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THEORETICAL BASIS</a:t>
            </a:r>
            <a:endParaRPr lang="zh-CN" altLang="en-US" sz="1200" dirty="0">
              <a:solidFill>
                <a:srgbClr val="1A3F6C"/>
              </a:solidFill>
              <a:latin typeface="Kozuka Gothic Pro R" pitchFamily="34" charset="-128"/>
              <a:ea typeface="Kozuka Gothic Pro R" pitchFamily="34" charset="-128"/>
            </a:endParaRPr>
          </a:p>
        </p:txBody>
      </p:sp>
      <p:sp>
        <p:nvSpPr>
          <p:cNvPr id="24" name="椭圆 23"/>
          <p:cNvSpPr/>
          <p:nvPr/>
        </p:nvSpPr>
        <p:spPr>
          <a:xfrm>
            <a:off x="2595845" y="163031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2595845" y="241863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2595845" y="285600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7" name="椭圆 26"/>
          <p:cNvSpPr/>
          <p:nvPr/>
        </p:nvSpPr>
        <p:spPr>
          <a:xfrm>
            <a:off x="2595845" y="329336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8" name="TextBox 27"/>
          <p:cNvSpPr txBox="1"/>
          <p:nvPr/>
        </p:nvSpPr>
        <p:spPr>
          <a:xfrm>
            <a:off x="2889732" y="2018531"/>
            <a:ext cx="1107996"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相关研究</a:t>
            </a:r>
          </a:p>
        </p:txBody>
      </p:sp>
      <p:sp>
        <p:nvSpPr>
          <p:cNvPr id="29" name="TextBox 28"/>
          <p:cNvSpPr txBox="1"/>
          <p:nvPr/>
        </p:nvSpPr>
        <p:spPr>
          <a:xfrm>
            <a:off x="4061061" y="2065776"/>
            <a:ext cx="1324401" cy="276999"/>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Related research</a:t>
            </a:r>
            <a:endParaRPr lang="zh-CN" altLang="en-US" sz="1200" dirty="0">
              <a:solidFill>
                <a:srgbClr val="1A3F6C"/>
              </a:solidFill>
              <a:latin typeface="Kozuka Gothic Pro R" pitchFamily="34" charset="-128"/>
              <a:ea typeface="Kozuka Gothic Pro R" pitchFamily="34" charset="-128"/>
            </a:endParaRPr>
          </a:p>
        </p:txBody>
      </p:sp>
      <p:sp>
        <p:nvSpPr>
          <p:cNvPr id="30" name="椭圆 29"/>
          <p:cNvSpPr/>
          <p:nvPr/>
        </p:nvSpPr>
        <p:spPr>
          <a:xfrm>
            <a:off x="2595845" y="204603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ppt_x</p:attrName>
                                        </p:attrNameLst>
                                      </p:cBhvr>
                                      <p:tavLst>
                                        <p:tav tm="0">
                                          <p:val>
                                            <p:strVal val="#ppt_x-#ppt_w*1.125000"/>
                                          </p:val>
                                        </p:tav>
                                        <p:tav tm="100000">
                                          <p:val>
                                            <p:strVal val="#ppt_x"/>
                                          </p:val>
                                        </p:tav>
                                      </p:tavLst>
                                    </p:anim>
                                    <p:animEffect transition="in" filter="wipe(right)">
                                      <p:cBhvr>
                                        <p:cTn id="35" dur="500"/>
                                        <p:tgtEl>
                                          <p:spTgt spid="26"/>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p:tgtEl>
                                          <p:spTgt spid="27"/>
                                        </p:tgtEl>
                                        <p:attrNameLst>
                                          <p:attrName>ppt_x</p:attrName>
                                        </p:attrNameLst>
                                      </p:cBhvr>
                                      <p:tavLst>
                                        <p:tav tm="0">
                                          <p:val>
                                            <p:strVal val="#ppt_x-#ppt_w*1.125000"/>
                                          </p:val>
                                        </p:tav>
                                        <p:tav tm="100000">
                                          <p:val>
                                            <p:strVal val="#ppt_x"/>
                                          </p:val>
                                        </p:tav>
                                      </p:tavLst>
                                    </p:anim>
                                    <p:animEffect transition="in" filter="wipe(right)">
                                      <p:cBhvr>
                                        <p:cTn id="39" dur="500"/>
                                        <p:tgtEl>
                                          <p:spTgt spid="27"/>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p:tgtEl>
                                          <p:spTgt spid="15"/>
                                        </p:tgtEl>
                                        <p:attrNameLst>
                                          <p:attrName>ppt_x</p:attrName>
                                        </p:attrNameLst>
                                      </p:cBhvr>
                                      <p:tavLst>
                                        <p:tav tm="0">
                                          <p:val>
                                            <p:strVal val="#ppt_x-#ppt_w*1.125000"/>
                                          </p:val>
                                        </p:tav>
                                        <p:tav tm="100000">
                                          <p:val>
                                            <p:strVal val="#ppt_x"/>
                                          </p:val>
                                        </p:tav>
                                      </p:tavLst>
                                    </p:anim>
                                    <p:animEffect transition="in" filter="wipe(right)">
                                      <p:cBhvr>
                                        <p:cTn id="43" dur="500"/>
                                        <p:tgtEl>
                                          <p:spTgt spid="15"/>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p:tgtEl>
                                          <p:spTgt spid="16"/>
                                        </p:tgtEl>
                                        <p:attrNameLst>
                                          <p:attrName>ppt_x</p:attrName>
                                        </p:attrNameLst>
                                      </p:cBhvr>
                                      <p:tavLst>
                                        <p:tav tm="0">
                                          <p:val>
                                            <p:strVal val="#ppt_x-#ppt_w*1.125000"/>
                                          </p:val>
                                        </p:tav>
                                        <p:tav tm="100000">
                                          <p:val>
                                            <p:strVal val="#ppt_x"/>
                                          </p:val>
                                        </p:tav>
                                      </p:tavLst>
                                    </p:anim>
                                    <p:animEffect transition="in" filter="wipe(right)">
                                      <p:cBhvr>
                                        <p:cTn id="47" dur="500"/>
                                        <p:tgtEl>
                                          <p:spTgt spid="16"/>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p:tgtEl>
                                          <p:spTgt spid="17"/>
                                        </p:tgtEl>
                                        <p:attrNameLst>
                                          <p:attrName>ppt_x</p:attrName>
                                        </p:attrNameLst>
                                      </p:cBhvr>
                                      <p:tavLst>
                                        <p:tav tm="0">
                                          <p:val>
                                            <p:strVal val="#ppt_x-#ppt_w*1.125000"/>
                                          </p:val>
                                        </p:tav>
                                        <p:tav tm="100000">
                                          <p:val>
                                            <p:strVal val="#ppt_x"/>
                                          </p:val>
                                        </p:tav>
                                      </p:tavLst>
                                    </p:anim>
                                    <p:animEffect transition="in" filter="wipe(right)">
                                      <p:cBhvr>
                                        <p:cTn id="51" dur="500"/>
                                        <p:tgtEl>
                                          <p:spTgt spid="17"/>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p:tgtEl>
                                          <p:spTgt spid="19"/>
                                        </p:tgtEl>
                                        <p:attrNameLst>
                                          <p:attrName>ppt_x</p:attrName>
                                        </p:attrNameLst>
                                      </p:cBhvr>
                                      <p:tavLst>
                                        <p:tav tm="0">
                                          <p:val>
                                            <p:strVal val="#ppt_x-#ppt_w*1.125000"/>
                                          </p:val>
                                        </p:tav>
                                        <p:tav tm="100000">
                                          <p:val>
                                            <p:strVal val="#ppt_x"/>
                                          </p:val>
                                        </p:tav>
                                      </p:tavLst>
                                    </p:anim>
                                    <p:animEffect transition="in" filter="wipe(right)">
                                      <p:cBhvr>
                                        <p:cTn id="59" dur="500"/>
                                        <p:tgtEl>
                                          <p:spTgt spid="19"/>
                                        </p:tgtEl>
                                      </p:cBhvr>
                                    </p:animEffect>
                                  </p:childTnLst>
                                </p:cTn>
                              </p:par>
                              <p:par>
                                <p:cTn id="60" presetID="12" presetClass="entr" presetSubtype="8" fill="hold" grpId="0" nodeType="withEffect">
                                  <p:stCondLst>
                                    <p:cond delay="60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500"/>
                                        <p:tgtEl>
                                          <p:spTgt spid="21"/>
                                        </p:tgtEl>
                                        <p:attrNameLst>
                                          <p:attrName>ppt_x</p:attrName>
                                        </p:attrNameLst>
                                      </p:cBhvr>
                                      <p:tavLst>
                                        <p:tav tm="0">
                                          <p:val>
                                            <p:strVal val="#ppt_x-#ppt_w*1.125000"/>
                                          </p:val>
                                        </p:tav>
                                        <p:tav tm="100000">
                                          <p:val>
                                            <p:strVal val="#ppt_x"/>
                                          </p:val>
                                        </p:tav>
                                      </p:tavLst>
                                    </p:anim>
                                    <p:animEffect transition="in" filter="wipe(right)">
                                      <p:cBhvr>
                                        <p:cTn id="63" dur="500"/>
                                        <p:tgtEl>
                                          <p:spTgt spid="21"/>
                                        </p:tgtEl>
                                      </p:cBhvr>
                                    </p:animEffect>
                                  </p:childTnLst>
                                </p:cTn>
                              </p:par>
                              <p:par>
                                <p:cTn id="64" presetID="12" presetClass="entr" presetSubtype="8" fill="hold" grpId="0" nodeType="withEffect">
                                  <p:stCondLst>
                                    <p:cond delay="60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p:tgtEl>
                                          <p:spTgt spid="22"/>
                                        </p:tgtEl>
                                        <p:attrNameLst>
                                          <p:attrName>ppt_x</p:attrName>
                                        </p:attrNameLst>
                                      </p:cBhvr>
                                      <p:tavLst>
                                        <p:tav tm="0">
                                          <p:val>
                                            <p:strVal val="#ppt_x-#ppt_w*1.125000"/>
                                          </p:val>
                                        </p:tav>
                                        <p:tav tm="100000">
                                          <p:val>
                                            <p:strVal val="#ppt_x"/>
                                          </p:val>
                                        </p:tav>
                                      </p:tavLst>
                                    </p:anim>
                                    <p:animEffect transition="in" filter="wipe(right)">
                                      <p:cBhvr>
                                        <p:cTn id="67" dur="500"/>
                                        <p:tgtEl>
                                          <p:spTgt spid="22"/>
                                        </p:tgtEl>
                                      </p:cBhvr>
                                    </p:animEffect>
                                  </p:childTnLst>
                                </p:cTn>
                              </p:par>
                              <p:par>
                                <p:cTn id="68" presetID="12" presetClass="entr" presetSubtype="8" fill="hold" grpId="0" nodeType="withEffect">
                                  <p:stCondLst>
                                    <p:cond delay="60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p:tgtEl>
                                          <p:spTgt spid="23"/>
                                        </p:tgtEl>
                                        <p:attrNameLst>
                                          <p:attrName>ppt_x</p:attrName>
                                        </p:attrNameLst>
                                      </p:cBhvr>
                                      <p:tavLst>
                                        <p:tav tm="0">
                                          <p:val>
                                            <p:strVal val="#ppt_x-#ppt_w*1.125000"/>
                                          </p:val>
                                        </p:tav>
                                        <p:tav tm="100000">
                                          <p:val>
                                            <p:strVal val="#ppt_x"/>
                                          </p:val>
                                        </p:tav>
                                      </p:tavLst>
                                    </p:anim>
                                    <p:animEffect transition="in" filter="wipe(right)">
                                      <p:cBhvr>
                                        <p:cTn id="71" dur="500"/>
                                        <p:tgtEl>
                                          <p:spTgt spid="23"/>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p:tgtEl>
                                          <p:spTgt spid="30"/>
                                        </p:tgtEl>
                                        <p:attrNameLst>
                                          <p:attrName>ppt_x</p:attrName>
                                        </p:attrNameLst>
                                      </p:cBhvr>
                                      <p:tavLst>
                                        <p:tav tm="0">
                                          <p:val>
                                            <p:strVal val="#ppt_x-#ppt_w*1.125000"/>
                                          </p:val>
                                        </p:tav>
                                        <p:tav tm="100000">
                                          <p:val>
                                            <p:strVal val="#ppt_x"/>
                                          </p:val>
                                        </p:tav>
                                      </p:tavLst>
                                    </p:anim>
                                    <p:animEffect transition="in" filter="wipe(right)">
                                      <p:cBhvr>
                                        <p:cTn id="75" dur="500"/>
                                        <p:tgtEl>
                                          <p:spTgt spid="30"/>
                                        </p:tgtEl>
                                      </p:cBhvr>
                                    </p:animEffect>
                                  </p:childTnLst>
                                </p:cTn>
                              </p:par>
                              <p:par>
                                <p:cTn id="76" presetID="12" presetClass="entr" presetSubtype="8" fill="hold" grpId="0" nodeType="withEffect">
                                  <p:stCondLst>
                                    <p:cond delay="30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500"/>
                                        <p:tgtEl>
                                          <p:spTgt spid="28"/>
                                        </p:tgtEl>
                                        <p:attrNameLst>
                                          <p:attrName>ppt_x</p:attrName>
                                        </p:attrNameLst>
                                      </p:cBhvr>
                                      <p:tavLst>
                                        <p:tav tm="0">
                                          <p:val>
                                            <p:strVal val="#ppt_x-#ppt_w*1.125000"/>
                                          </p:val>
                                        </p:tav>
                                        <p:tav tm="100000">
                                          <p:val>
                                            <p:strVal val="#ppt_x"/>
                                          </p:val>
                                        </p:tav>
                                      </p:tavLst>
                                    </p:anim>
                                    <p:animEffect transition="in" filter="wipe(right)">
                                      <p:cBhvr>
                                        <p:cTn id="79" dur="500"/>
                                        <p:tgtEl>
                                          <p:spTgt spid="28"/>
                                        </p:tgtEl>
                                      </p:cBhvr>
                                    </p:animEffect>
                                  </p:childTnLst>
                                </p:cTn>
                              </p:par>
                              <p:par>
                                <p:cTn id="80" presetID="12" presetClass="entr" presetSubtype="8" fill="hold" grpId="0" nodeType="withEffect">
                                  <p:stCondLst>
                                    <p:cond delay="600"/>
                                  </p:stCondLst>
                                  <p:childTnLst>
                                    <p:set>
                                      <p:cBhvr>
                                        <p:cTn id="81" dur="1" fill="hold">
                                          <p:stCondLst>
                                            <p:cond delay="0"/>
                                          </p:stCondLst>
                                        </p:cTn>
                                        <p:tgtEl>
                                          <p:spTgt spid="29"/>
                                        </p:tgtEl>
                                        <p:attrNameLst>
                                          <p:attrName>style.visibility</p:attrName>
                                        </p:attrNameLst>
                                      </p:cBhvr>
                                      <p:to>
                                        <p:strVal val="visible"/>
                                      </p:to>
                                    </p:set>
                                    <p:anim calcmode="lin" valueType="num">
                                      <p:cBhvr additive="base">
                                        <p:cTn id="82" dur="500"/>
                                        <p:tgtEl>
                                          <p:spTgt spid="29"/>
                                        </p:tgtEl>
                                        <p:attrNameLst>
                                          <p:attrName>ppt_x</p:attrName>
                                        </p:attrNameLst>
                                      </p:cBhvr>
                                      <p:tavLst>
                                        <p:tav tm="0">
                                          <p:val>
                                            <p:strVal val="#ppt_x-#ppt_w*1.125000"/>
                                          </p:val>
                                        </p:tav>
                                        <p:tav tm="100000">
                                          <p:val>
                                            <p:strVal val="#ppt_x"/>
                                          </p:val>
                                        </p:tav>
                                      </p:tavLst>
                                    </p:anim>
                                    <p:animEffect transition="in" filter="wipe(right)">
                                      <p:cBhvr>
                                        <p:cTn id="83" dur="500"/>
                                        <p:tgtEl>
                                          <p:spTgt spid="29"/>
                                        </p:tgtEl>
                                      </p:cBhvr>
                                    </p:animEffect>
                                  </p:childTnLst>
                                </p:cTn>
                              </p:par>
                            </p:childTnLst>
                          </p:cTn>
                        </p:par>
                        <p:par>
                          <p:cTn id="84" fill="hold">
                            <p:stCondLst>
                              <p:cond delay="2100"/>
                            </p:stCondLst>
                            <p:childTnLst>
                              <p:par>
                                <p:cTn id="85" presetID="22" presetClass="entr" presetSubtype="8" fill="hold" grpId="0" nodeType="afterEffect" nodePh="1">
                                  <p:stCondLst>
                                    <p:cond delay="0"/>
                                  </p:stCondLst>
                                  <p:endCondLst>
                                    <p:cond evt="begin" delay="0">
                                      <p:tn val="85"/>
                                    </p:cond>
                                  </p:endCondLst>
                                  <p:childTnLst>
                                    <p:set>
                                      <p:cBhvr>
                                        <p:cTn id="86" dur="1" fill="hold">
                                          <p:stCondLst>
                                            <p:cond delay="0"/>
                                          </p:stCondLst>
                                        </p:cTn>
                                        <p:tgtEl>
                                          <p:spTgt spid="31"/>
                                        </p:tgtEl>
                                        <p:attrNameLst>
                                          <p:attrName>style.visibility</p:attrName>
                                        </p:attrNameLst>
                                      </p:cBhvr>
                                      <p:to>
                                        <p:strVal val="visible"/>
                                      </p:to>
                                    </p:set>
                                    <p:animEffect transition="in" filter="wipe(left)">
                                      <p:cBhvr>
                                        <p:cTn id="8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16" grpId="0"/>
      <p:bldP spid="17" grpId="0"/>
      <p:bldP spid="18" grpId="0"/>
      <p:bldP spid="19" grpId="0"/>
      <p:bldP spid="21" grpId="0"/>
      <p:bldP spid="22" grpId="0"/>
      <p:bldP spid="23" grpId="0"/>
      <p:bldP spid="24" grpId="0" animBg="1"/>
      <p:bldP spid="25" grpId="0" animBg="1"/>
      <p:bldP spid="26" grpId="0" animBg="1"/>
      <p:bldP spid="27" grpId="0" animBg="1"/>
      <p:bldP spid="28" grpId="0"/>
      <p:bldP spid="29" grpId="0"/>
      <p:bldP spid="30" grpId="0" animBg="1"/>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772816" y="555528"/>
            <a:ext cx="3552056" cy="1615827"/>
          </a:xfrm>
          <a:prstGeom prst="rect">
            <a:avLst/>
          </a:prstGeom>
        </p:spPr>
        <p:txBody>
          <a:bodyPr wrap="square">
            <a:spAutoFit/>
          </a:bodyPr>
          <a:lstStyle/>
          <a:p>
            <a:pPr>
              <a:lnSpc>
                <a:spcPct val="150000"/>
              </a:lnSpc>
            </a:pPr>
            <a:r>
              <a:rPr lang="en-US" altLang="zh-CN" sz="6600" dirty="0">
                <a:solidFill>
                  <a:srgbClr val="1A3F6C"/>
                </a:solidFill>
                <a:latin typeface="Impact" pitchFamily="34" charset="0"/>
                <a:ea typeface="微软雅黑" panose="020B0503020204020204" pitchFamily="34" charset="-122"/>
              </a:rPr>
              <a:t>THANKS!</a:t>
            </a:r>
            <a:endParaRPr lang="zh-CN" altLang="en-US" sz="6600" dirty="0">
              <a:solidFill>
                <a:srgbClr val="1A3F6C"/>
              </a:solidFill>
              <a:latin typeface="Impact" pitchFamily="34" charset="0"/>
              <a:ea typeface="微软雅黑" panose="020B0503020204020204" pitchFamily="34" charset="-122"/>
            </a:endParaRPr>
          </a:p>
        </p:txBody>
      </p:sp>
      <p:sp>
        <p:nvSpPr>
          <p:cNvPr id="25" name="矩形 24"/>
          <p:cNvSpPr/>
          <p:nvPr/>
        </p:nvSpPr>
        <p:spPr>
          <a:xfrm>
            <a:off x="188640" y="1995687"/>
            <a:ext cx="6436704" cy="2031325"/>
          </a:xfrm>
          <a:prstGeom prst="rect">
            <a:avLst/>
          </a:prstGeom>
        </p:spPr>
        <p:txBody>
          <a:bodyPr wrap="square">
            <a:spAutoFit/>
          </a:bodyPr>
          <a:lstStyle/>
          <a:p>
            <a:pPr>
              <a:lnSpc>
                <a:spcPct val="150000"/>
              </a:lnSpc>
              <a:defRPr/>
            </a:pPr>
            <a:r>
              <a:rPr lang="zh-CN" altLang="en-US" sz="1400" kern="0" dirty="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a:t>
            </a:r>
            <a:r>
              <a:rPr lang="en-US" altLang="zh-CN" sz="1400" kern="0" dirty="0">
                <a:solidFill>
                  <a:srgbClr val="414455"/>
                </a:solidFill>
                <a:latin typeface="微软雅黑" panose="020B0503020204020204" pitchFamily="34" charset="-122"/>
                <a:ea typeface="微软雅黑" panose="020B0503020204020204" pitchFamily="34" charset="-122"/>
              </a:rPr>
              <a:t>XXX</a:t>
            </a:r>
            <a:r>
              <a:rPr lang="zh-CN" altLang="en-US" sz="1400" kern="0" dirty="0">
                <a:solidFill>
                  <a:srgbClr val="414455"/>
                </a:solidFill>
                <a:latin typeface="微软雅黑" panose="020B0503020204020204" pitchFamily="34" charset="-122"/>
                <a:ea typeface="微软雅黑" panose="020B0503020204020204" pitchFamily="34" charset="-122"/>
              </a:rPr>
              <a:t>老师，</a:t>
            </a:r>
            <a:r>
              <a:rPr lang="en-US" altLang="zh-CN" sz="1400" dirty="0">
                <a:solidFill>
                  <a:srgbClr val="414455"/>
                </a:solidFill>
                <a:latin typeface="微软雅黑" pitchFamily="34" charset="-122"/>
                <a:ea typeface="微软雅黑" pitchFamily="34" charset="-122"/>
              </a:rPr>
              <a:t>XXX</a:t>
            </a:r>
            <a:r>
              <a:rPr lang="zh-CN" altLang="en-US" sz="1400" dirty="0">
                <a:solidFill>
                  <a:srgbClr val="414455"/>
                </a:solidFill>
                <a:latin typeface="微软雅黑" pitchFamily="34" charset="-122"/>
                <a:ea typeface="微软雅黑" pitchFamily="34" charset="-122"/>
              </a:rPr>
              <a:t>老师对该论文从选题，构思到最后定稿的各个环节给予细心指引与教导</a:t>
            </a:r>
            <a:r>
              <a:rPr lang="en-US" altLang="zh-CN" sz="1400" dirty="0">
                <a:solidFill>
                  <a:srgbClr val="414455"/>
                </a:solidFill>
                <a:latin typeface="微软雅黑" pitchFamily="34" charset="-122"/>
                <a:ea typeface="微软雅黑" pitchFamily="34" charset="-122"/>
              </a:rPr>
              <a:t>,</a:t>
            </a:r>
            <a:r>
              <a:rPr lang="zh-CN" altLang="en-US" sz="1400" dirty="0">
                <a:solidFill>
                  <a:srgbClr val="414455"/>
                </a:solidFill>
                <a:latin typeface="微软雅黑" pitchFamily="34" charset="-122"/>
                <a:ea typeface="微软雅黑" pitchFamily="34" charset="-122"/>
              </a:rPr>
              <a:t>使我得以最终完成毕业论文设计！</a:t>
            </a:r>
            <a:endParaRPr lang="en-US" altLang="zh-CN" sz="1400" dirty="0">
              <a:solidFill>
                <a:srgbClr val="414455"/>
              </a:solidFill>
              <a:latin typeface="微软雅黑" pitchFamily="34" charset="-122"/>
              <a:ea typeface="微软雅黑" pitchFamily="34" charset="-122"/>
            </a:endParaRPr>
          </a:p>
          <a:p>
            <a:pPr>
              <a:lnSpc>
                <a:spcPct val="150000"/>
              </a:lnSpc>
              <a:defRPr/>
            </a:pPr>
            <a:r>
              <a:rPr lang="en-US" altLang="zh-CN" sz="1400" dirty="0">
                <a:solidFill>
                  <a:srgbClr val="414455"/>
                </a:solidFill>
                <a:latin typeface="微软雅黑" pitchFamily="34" charset="-122"/>
                <a:ea typeface="微软雅黑" pitchFamily="34" charset="-122"/>
              </a:rPr>
              <a:t>        </a:t>
            </a:r>
            <a:r>
              <a:rPr lang="zh-CN" altLang="en-US" sz="1400" dirty="0">
                <a:solidFill>
                  <a:srgbClr val="414455"/>
                </a:solidFill>
                <a:latin typeface="微软雅黑" pitchFamily="34" charset="-122"/>
                <a:ea typeface="微软雅黑" pitchFamily="34" charset="-122"/>
              </a:rPr>
              <a:t>最后，我要向百忙之中抽时间对本文进行审阅，评议和参与本人论文答辩的各位老师表示感谢！</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1927008" y="4088350"/>
            <a:ext cx="3048000" cy="553998"/>
          </a:xfrm>
          <a:prstGeom prst="rect">
            <a:avLst/>
          </a:prstGeom>
        </p:spPr>
        <p:txBody>
          <a:bodyPr wrap="square">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恳请各位老师批评指正！</a:t>
            </a:r>
          </a:p>
        </p:txBody>
      </p:sp>
      <p:cxnSp>
        <p:nvCxnSpPr>
          <p:cNvPr id="5" name="直接连接符 4"/>
          <p:cNvCxnSpPr/>
          <p:nvPr/>
        </p:nvCxnSpPr>
        <p:spPr>
          <a:xfrm>
            <a:off x="-627743"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49612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34043" y="206330"/>
            <a:ext cx="1069524"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感谢语</a:t>
            </a:r>
          </a:p>
        </p:txBody>
      </p:sp>
      <p:sp>
        <p:nvSpPr>
          <p:cNvPr id="8" name="TextBox 7"/>
          <p:cNvSpPr txBox="1"/>
          <p:nvPr/>
        </p:nvSpPr>
        <p:spPr>
          <a:xfrm>
            <a:off x="1387965" y="236354"/>
            <a:ext cx="107112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Thank you</a:t>
            </a:r>
            <a:endParaRPr lang="zh-CN" altLang="en-US" sz="1600" dirty="0">
              <a:solidFill>
                <a:srgbClr val="1A3F6C"/>
              </a:solidFill>
              <a:latin typeface="Kozuka Gothic Pro R" pitchFamily="34" charset="-128"/>
              <a:ea typeface="Kozuka Gothic Pro R" pitchFamily="34" charset="-128"/>
            </a:endParaRPr>
          </a:p>
        </p:txBody>
      </p:sp>
      <p:cxnSp>
        <p:nvCxnSpPr>
          <p:cNvPr id="9" name="直接连接符 8"/>
          <p:cNvCxnSpPr/>
          <p:nvPr/>
        </p:nvCxnSpPr>
        <p:spPr>
          <a:xfrm>
            <a:off x="1164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071746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
                                        <p:tgtEl>
                                          <p:spTgt spid="6"/>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11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ppt_x</p:attrName>
                                        </p:attrNameLst>
                                      </p:cBhvr>
                                      <p:tavLst>
                                        <p:tav tm="0">
                                          <p:val>
                                            <p:strVal val="#ppt_x"/>
                                          </p:val>
                                        </p:tav>
                                        <p:tav tm="100000">
                                          <p:val>
                                            <p:strVal val="#ppt_x"/>
                                          </p:val>
                                        </p:tav>
                                      </p:tavLst>
                                    </p:anim>
                                    <p:anim calcmode="lin" valueType="num">
                                      <p:cBhvr>
                                        <p:cTn id="29" dur="250" fill="hold"/>
                                        <p:tgtEl>
                                          <p:spTgt spid="24"/>
                                        </p:tgtEl>
                                        <p:attrNameLst>
                                          <p:attrName>ppt_y</p:attrName>
                                        </p:attrNameLst>
                                      </p:cBhvr>
                                      <p:tavLst>
                                        <p:tav tm="0">
                                          <p:val>
                                            <p:strVal val="#ppt_y-#ppt_h/2"/>
                                          </p:val>
                                        </p:tav>
                                        <p:tav tm="100000">
                                          <p:val>
                                            <p:strVal val="#ppt_y"/>
                                          </p:val>
                                        </p:tav>
                                      </p:tavLst>
                                    </p:anim>
                                    <p:anim calcmode="lin" valueType="num">
                                      <p:cBhvr>
                                        <p:cTn id="30" dur="250" fill="hold"/>
                                        <p:tgtEl>
                                          <p:spTgt spid="24"/>
                                        </p:tgtEl>
                                        <p:attrNameLst>
                                          <p:attrName>ppt_w</p:attrName>
                                        </p:attrNameLst>
                                      </p:cBhvr>
                                      <p:tavLst>
                                        <p:tav tm="0">
                                          <p:val>
                                            <p:strVal val="#ppt_w"/>
                                          </p:val>
                                        </p:tav>
                                        <p:tav tm="100000">
                                          <p:val>
                                            <p:strVal val="#ppt_w"/>
                                          </p:val>
                                        </p:tav>
                                      </p:tavLst>
                                    </p:anim>
                                    <p:anim calcmode="lin" valueType="num">
                                      <p:cBhvr>
                                        <p:cTn id="31" dur="250" fill="hold"/>
                                        <p:tgtEl>
                                          <p:spTgt spid="24"/>
                                        </p:tgtEl>
                                        <p:attrNameLst>
                                          <p:attrName>ppt_h</p:attrName>
                                        </p:attrNameLst>
                                      </p:cBhvr>
                                      <p:tavLst>
                                        <p:tav tm="0">
                                          <p:val>
                                            <p:fltVal val="0"/>
                                          </p:val>
                                        </p:tav>
                                        <p:tav tm="100000">
                                          <p:val>
                                            <p:strVal val="#ppt_h"/>
                                          </p:val>
                                        </p:tav>
                                      </p:tavLst>
                                    </p:anim>
                                  </p:childTnLst>
                                </p:cTn>
                              </p:par>
                            </p:childTnLst>
                          </p:cTn>
                        </p:par>
                        <p:par>
                          <p:cTn id="32" fill="hold">
                            <p:stCondLst>
                              <p:cond delay="1950"/>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25"/>
                                        </p:tgtEl>
                                        <p:attrNameLst>
                                          <p:attrName>style.visibility</p:attrName>
                                        </p:attrNameLst>
                                      </p:cBhvr>
                                      <p:to>
                                        <p:strVal val="visible"/>
                                      </p:to>
                                    </p:set>
                                    <p:animEffect transition="in" filter="wipe(left)">
                                      <p:cBhvr>
                                        <p:cTn id="35" dur="300"/>
                                        <p:tgtEl>
                                          <p:spTgt spid="25"/>
                                        </p:tgtEl>
                                      </p:cBhvr>
                                    </p:animEffect>
                                  </p:childTnLst>
                                </p:cTn>
                              </p:par>
                              <p:par>
                                <p:cTn id="36" presetID="36" presetClass="emph" presetSubtype="0" fill="hold" grpId="1" nodeType="withEffect">
                                  <p:stCondLst>
                                    <p:cond delay="0"/>
                                  </p:stCondLst>
                                  <p:iterate type="lt">
                                    <p:tmPct val="30000"/>
                                  </p:iterate>
                                  <p:childTnLst>
                                    <p:animScale>
                                      <p:cBhvr>
                                        <p:cTn id="37" dur="150" autoRev="1" fill="hold">
                                          <p:stCondLst>
                                            <p:cond delay="0"/>
                                          </p:stCondLst>
                                        </p:cTn>
                                        <p:tgtEl>
                                          <p:spTgt spid="25"/>
                                        </p:tgtEl>
                                      </p:cBhvr>
                                      <p:to x="80000" y="100000"/>
                                    </p:animScale>
                                    <p:anim by="(#ppt_w*0.10)" calcmode="lin" valueType="num">
                                      <p:cBhvr>
                                        <p:cTn id="38" dur="150" autoRev="1" fill="hold">
                                          <p:stCondLst>
                                            <p:cond delay="0"/>
                                          </p:stCondLst>
                                        </p:cTn>
                                        <p:tgtEl>
                                          <p:spTgt spid="25"/>
                                        </p:tgtEl>
                                        <p:attrNameLst>
                                          <p:attrName>ppt_x</p:attrName>
                                        </p:attrNameLst>
                                      </p:cBhvr>
                                    </p:anim>
                                    <p:anim by="(-#ppt_w*0.10)" calcmode="lin" valueType="num">
                                      <p:cBhvr>
                                        <p:cTn id="39" dur="150" autoRev="1" fill="hold">
                                          <p:stCondLst>
                                            <p:cond delay="0"/>
                                          </p:stCondLst>
                                        </p:cTn>
                                        <p:tgtEl>
                                          <p:spTgt spid="25"/>
                                        </p:tgtEl>
                                        <p:attrNameLst>
                                          <p:attrName>ppt_y</p:attrName>
                                        </p:attrNameLst>
                                      </p:cBhvr>
                                    </p:anim>
                                    <p:animRot by="-480000">
                                      <p:cBhvr>
                                        <p:cTn id="40" dur="150" autoRev="1" fill="hold">
                                          <p:stCondLst>
                                            <p:cond delay="0"/>
                                          </p:stCondLst>
                                        </p:cTn>
                                        <p:tgtEl>
                                          <p:spTgt spid="25"/>
                                        </p:tgtEl>
                                        <p:attrNameLst>
                                          <p:attrName>r</p:attrName>
                                        </p:attrNameLst>
                                      </p:cBhvr>
                                    </p:animRot>
                                  </p:childTnLst>
                                </p:cTn>
                              </p:par>
                            </p:childTnLst>
                          </p:cTn>
                        </p:par>
                        <p:par>
                          <p:cTn id="41" fill="hold">
                            <p:stCondLst>
                              <p:cond delay="17550"/>
                            </p:stCondLst>
                            <p:childTnLst>
                              <p:par>
                                <p:cTn id="42" presetID="42" presetClass="entr" presetSubtype="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par>
                          <p:cTn id="47" fill="hold">
                            <p:stCondLst>
                              <p:cond delay="1855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P spid="6" grpId="0" animBg="1"/>
      <p:bldP spid="7" grpId="0"/>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647701"/>
            <a:ext cx="6858000" cy="3911599"/>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grpSp>
        <p:nvGrpSpPr>
          <p:cNvPr id="33" name="组合 32"/>
          <p:cNvGrpSpPr/>
          <p:nvPr/>
        </p:nvGrpSpPr>
        <p:grpSpPr>
          <a:xfrm>
            <a:off x="2593959" y="1556658"/>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867342" y="4001450"/>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745044" y="121793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5716580" y="3377116"/>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6185858" y="202622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3527085" y="407511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580926" y="1066396"/>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5380931" y="176506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4597444" y="3579985"/>
            <a:ext cx="565007" cy="565007"/>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2731668" y="2266908"/>
            <a:ext cx="1630575" cy="492443"/>
          </a:xfrm>
          <a:prstGeom prst="rect">
            <a:avLst/>
          </a:prstGeom>
          <a:noFill/>
          <a:effectLst/>
        </p:spPr>
        <p:txBody>
          <a:bodyPr wrap="none" rtlCol="0">
            <a:spAutoFit/>
          </a:bodyPr>
          <a:lstStyle/>
          <a:p>
            <a:r>
              <a:rPr lang="en-US" altLang="zh-CN" sz="2600" b="1" dirty="0">
                <a:solidFill>
                  <a:srgbClr val="1A3F6C"/>
                </a:solidFill>
                <a:latin typeface="微软雅黑" pitchFamily="34" charset="-122"/>
                <a:ea typeface="造字工房俊雅锐宋体验版常规体" pitchFamily="50" charset="-122"/>
              </a:rPr>
              <a:t>THANKS</a:t>
            </a:r>
            <a:endParaRPr lang="zh-CN" altLang="en-US" sz="2600" b="1" dirty="0">
              <a:solidFill>
                <a:srgbClr val="1A3F6C"/>
              </a:solidFill>
              <a:latin typeface="微软雅黑" pitchFamily="34" charset="-122"/>
              <a:ea typeface="造字工房俊雅锐宋体验版常规体" pitchFamily="50" charset="-122"/>
            </a:endParaRPr>
          </a:p>
        </p:txBody>
      </p:sp>
      <p:sp>
        <p:nvSpPr>
          <p:cNvPr id="27" name="TextBox 2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grpSp>
        <p:nvGrpSpPr>
          <p:cNvPr id="29" name="组合 28"/>
          <p:cNvGrpSpPr/>
          <p:nvPr/>
        </p:nvGrpSpPr>
        <p:grpSpPr>
          <a:xfrm>
            <a:off x="823280" y="2300685"/>
            <a:ext cx="301060" cy="301060"/>
            <a:chOff x="304800" y="673100"/>
            <a:chExt cx="4000500" cy="4000500"/>
          </a:xfrm>
          <a:effectLst>
            <a:outerShdw blurRad="381000" dist="152400" dir="8100000" algn="tr" rotWithShape="0">
              <a:prstClr val="black">
                <a:alpha val="7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3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1292558" y="949796"/>
            <a:ext cx="623903" cy="623903"/>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椭圆 35"/>
          <p:cNvSpPr/>
          <p:nvPr/>
        </p:nvSpPr>
        <p:spPr>
          <a:xfrm>
            <a:off x="487631" y="68863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449729" y="3090272"/>
            <a:ext cx="557566" cy="557566"/>
            <a:chOff x="304800" y="673100"/>
            <a:chExt cx="4000500" cy="4000500"/>
          </a:xfrm>
          <a:effectLst>
            <a:outerShdw blurRad="317500" dist="1905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76" name="椭圆 75"/>
          <p:cNvSpPr/>
          <p:nvPr/>
        </p:nvSpPr>
        <p:spPr>
          <a:xfrm>
            <a:off x="4265209" y="4226195"/>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15816028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2400"/>
                                        <p:tgtEl>
                                          <p:spTgt spid="28"/>
                                        </p:tgtEl>
                                        <p:attrNameLst>
                                          <p:attrName>ppt_x</p:attrName>
                                        </p:attrNameLst>
                                      </p:cBhvr>
                                      <p:tavLst>
                                        <p:tav tm="0">
                                          <p:val>
                                            <p:strVal val="#ppt_x-#ppt_w*1.125000"/>
                                          </p:val>
                                        </p:tav>
                                        <p:tav tm="100000">
                                          <p:val>
                                            <p:strVal val="#ppt_x"/>
                                          </p:val>
                                        </p:tav>
                                      </p:tavLst>
                                    </p:anim>
                                    <p:animEffect transition="in" filter="wipe(right)">
                                      <p:cBhvr>
                                        <p:cTn id="8" dur="2400"/>
                                        <p:tgtEl>
                                          <p:spTgt spid="28"/>
                                        </p:tgtEl>
                                      </p:cBhvr>
                                    </p:animEffect>
                                  </p:childTnLst>
                                </p:cTn>
                              </p:par>
                            </p:childTnLst>
                          </p:cTn>
                        </p:par>
                        <p:par>
                          <p:cTn id="9" fill="hold">
                            <p:stCondLst>
                              <p:cond delay="2400"/>
                            </p:stCondLst>
                            <p:childTnLst>
                              <p:par>
                                <p:cTn id="10" presetID="1" presetClass="entr" presetSubtype="0" fill="hold" nodeType="afterEffect">
                                  <p:stCondLst>
                                    <p:cond delay="400"/>
                                  </p:stCondLst>
                                  <p:childTnLst>
                                    <p:set>
                                      <p:cBhvr>
                                        <p:cTn id="11" dur="1" fill="hold">
                                          <p:stCondLst>
                                            <p:cond delay="0"/>
                                          </p:stCondLst>
                                        </p:cTn>
                                        <p:tgtEl>
                                          <p:spTgt spid="33"/>
                                        </p:tgtEl>
                                        <p:attrNameLst>
                                          <p:attrName>style.visibility</p:attrName>
                                        </p:attrNameLst>
                                      </p:cBhvr>
                                      <p:to>
                                        <p:strVal val="visible"/>
                                      </p:to>
                                    </p:set>
                                  </p:childTnLst>
                                </p:cTn>
                              </p:par>
                              <p:par>
                                <p:cTn id="12" presetID="53" presetClass="entr" presetSubtype="16" fill="hold" nodeType="withEffect">
                                  <p:stCondLst>
                                    <p:cond delay="400"/>
                                  </p:stCondLst>
                                  <p:childTnLst>
                                    <p:set>
                                      <p:cBhvr>
                                        <p:cTn id="13" dur="1" fill="hold">
                                          <p:stCondLst>
                                            <p:cond delay="0"/>
                                          </p:stCondLst>
                                        </p:cTn>
                                        <p:tgtEl>
                                          <p:spTgt spid="33"/>
                                        </p:tgtEl>
                                        <p:attrNameLst>
                                          <p:attrName>style.visibility</p:attrName>
                                        </p:attrNameLst>
                                      </p:cBhvr>
                                      <p:to>
                                        <p:strVal val="visible"/>
                                      </p:to>
                                    </p:set>
                                    <p:anim calcmode="lin" valueType="num">
                                      <p:cBhvr>
                                        <p:cTn id="14" dur="1000" fill="hold"/>
                                        <p:tgtEl>
                                          <p:spTgt spid="33"/>
                                        </p:tgtEl>
                                        <p:attrNameLst>
                                          <p:attrName>ppt_w</p:attrName>
                                        </p:attrNameLst>
                                      </p:cBhvr>
                                      <p:tavLst>
                                        <p:tav tm="0">
                                          <p:val>
                                            <p:fltVal val="0"/>
                                          </p:val>
                                        </p:tav>
                                        <p:tav tm="100000">
                                          <p:val>
                                            <p:strVal val="#ppt_w"/>
                                          </p:val>
                                        </p:tav>
                                      </p:tavLst>
                                    </p:anim>
                                    <p:anim calcmode="lin" valueType="num">
                                      <p:cBhvr>
                                        <p:cTn id="15" dur="1000" fill="hold"/>
                                        <p:tgtEl>
                                          <p:spTgt spid="33"/>
                                        </p:tgtEl>
                                        <p:attrNameLst>
                                          <p:attrName>ppt_h</p:attrName>
                                        </p:attrNameLst>
                                      </p:cBhvr>
                                      <p:tavLst>
                                        <p:tav tm="0">
                                          <p:val>
                                            <p:fltVal val="0"/>
                                          </p:val>
                                        </p:tav>
                                        <p:tav tm="100000">
                                          <p:val>
                                            <p:strVal val="#ppt_h"/>
                                          </p:val>
                                        </p:tav>
                                      </p:tavLst>
                                    </p:anim>
                                    <p:animEffect transition="in" filter="fade">
                                      <p:cBhvr>
                                        <p:cTn id="16" dur="1000"/>
                                        <p:tgtEl>
                                          <p:spTgt spid="33"/>
                                        </p:tgtEl>
                                      </p:cBhvr>
                                    </p:animEffect>
                                  </p:childTnLst>
                                </p:cTn>
                              </p:par>
                              <p:par>
                                <p:cTn id="17" presetID="64" presetClass="path" presetSubtype="0" fill="hold" nodeType="withEffect">
                                  <p:stCondLst>
                                    <p:cond delay="400"/>
                                  </p:stCondLst>
                                  <p:childTnLst>
                                    <p:animMotion origin="layout" path="M -4.72222E-6 -4.68026E-6 L 0.38872 0.84338 " pathEditMode="relative" rAng="0" ptsTypes="AA">
                                      <p:cBhvr>
                                        <p:cTn id="18" dur="1000" spd="-100000" fill="hold"/>
                                        <p:tgtEl>
                                          <p:spTgt spid="33"/>
                                        </p:tgtEl>
                                        <p:attrNameLst>
                                          <p:attrName>ppt_x</p:attrName>
                                          <p:attrName>ppt_y</p:attrName>
                                        </p:attrNameLst>
                                      </p:cBhvr>
                                      <p:rCtr x="19427" y="42169"/>
                                    </p:animMotion>
                                  </p:childTnLst>
                                </p:cTn>
                              </p:par>
                            </p:childTnLst>
                          </p:cTn>
                        </p:par>
                        <p:par>
                          <p:cTn id="19" fill="hold">
                            <p:stCondLst>
                              <p:cond delay="3800"/>
                            </p:stCondLst>
                            <p:childTnLst>
                              <p:par>
                                <p:cTn id="20" presetID="10" presetClass="entr" presetSubtype="0" fill="hold" grpId="0" nodeType="afterEffect">
                                  <p:stCondLst>
                                    <p:cond delay="0"/>
                                  </p:stCondLst>
                                  <p:iterate type="lt">
                                    <p:tmPct val="0"/>
                                  </p:iterate>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par>
                          <p:cTn id="23" fill="hold">
                            <p:stCondLst>
                              <p:cond delay="4300"/>
                            </p:stCondLst>
                            <p:childTnLst>
                              <p:par>
                                <p:cTn id="24" presetID="34" presetClass="emph" presetSubtype="0" fill="hold" grpId="1" nodeType="afterEffect">
                                  <p:stCondLst>
                                    <p:cond delay="0"/>
                                  </p:stCondLst>
                                  <p:iterate type="lt">
                                    <p:tmPct val="10000"/>
                                  </p:iterate>
                                  <p:childTnLst>
                                    <p:animMotion origin="layout" path="M 0.0 0.0 L 0.0 -0.07213" pathEditMode="relative" ptsTypes="">
                                      <p:cBhvr>
                                        <p:cTn id="25" dur="250" accel="50000" decel="50000" autoRev="1" fill="hold">
                                          <p:stCondLst>
                                            <p:cond delay="0"/>
                                          </p:stCondLst>
                                        </p:cTn>
                                        <p:tgtEl>
                                          <p:spTgt spid="81"/>
                                        </p:tgtEl>
                                        <p:attrNameLst>
                                          <p:attrName>ppt_x</p:attrName>
                                          <p:attrName>ppt_y</p:attrName>
                                        </p:attrNameLst>
                                      </p:cBhvr>
                                    </p:animMotion>
                                    <p:animRot by="1500000">
                                      <p:cBhvr>
                                        <p:cTn id="26" dur="125" fill="hold">
                                          <p:stCondLst>
                                            <p:cond delay="0"/>
                                          </p:stCondLst>
                                        </p:cTn>
                                        <p:tgtEl>
                                          <p:spTgt spid="81"/>
                                        </p:tgtEl>
                                        <p:attrNameLst>
                                          <p:attrName>r</p:attrName>
                                        </p:attrNameLst>
                                      </p:cBhvr>
                                    </p:animRot>
                                    <p:animRot by="-1500000">
                                      <p:cBhvr>
                                        <p:cTn id="27" dur="125" fill="hold">
                                          <p:stCondLst>
                                            <p:cond delay="125"/>
                                          </p:stCondLst>
                                        </p:cTn>
                                        <p:tgtEl>
                                          <p:spTgt spid="81"/>
                                        </p:tgtEl>
                                        <p:attrNameLst>
                                          <p:attrName>r</p:attrName>
                                        </p:attrNameLst>
                                      </p:cBhvr>
                                    </p:animRot>
                                    <p:animRot by="-1500000">
                                      <p:cBhvr>
                                        <p:cTn id="28" dur="125" fill="hold">
                                          <p:stCondLst>
                                            <p:cond delay="250"/>
                                          </p:stCondLst>
                                        </p:cTn>
                                        <p:tgtEl>
                                          <p:spTgt spid="81"/>
                                        </p:tgtEl>
                                        <p:attrNameLst>
                                          <p:attrName>r</p:attrName>
                                        </p:attrNameLst>
                                      </p:cBhvr>
                                    </p:animRot>
                                    <p:animRot by="1500000">
                                      <p:cBhvr>
                                        <p:cTn id="29" dur="125" fill="hold">
                                          <p:stCondLst>
                                            <p:cond delay="375"/>
                                          </p:stCondLst>
                                        </p:cTn>
                                        <p:tgtEl>
                                          <p:spTgt spid="81"/>
                                        </p:tgtEl>
                                        <p:attrNameLst>
                                          <p:attrName>r</p:attrName>
                                        </p:attrNameLst>
                                      </p:cBhvr>
                                    </p:animRot>
                                  </p:childTnLst>
                                </p:cTn>
                              </p:par>
                              <p:par>
                                <p:cTn id="30" presetID="1" presetClass="entr" presetSubtype="0" fill="hold" grpId="0" nodeType="withEffect">
                                  <p:stCondLst>
                                    <p:cond delay="300"/>
                                  </p:stCondLst>
                                  <p:childTnLst>
                                    <p:set>
                                      <p:cBhvr>
                                        <p:cTn id="31" dur="1" fill="hold">
                                          <p:stCondLst>
                                            <p:cond delay="0"/>
                                          </p:stCondLst>
                                        </p:cTn>
                                        <p:tgtEl>
                                          <p:spTgt spid="41"/>
                                        </p:tgtEl>
                                        <p:attrNameLst>
                                          <p:attrName>style.visibility</p:attrName>
                                        </p:attrNameLst>
                                      </p:cBhvr>
                                      <p:to>
                                        <p:strVal val="visible"/>
                                      </p:to>
                                    </p:set>
                                  </p:childTnLst>
                                </p:cTn>
                              </p:par>
                              <p:par>
                                <p:cTn id="32" presetID="53" presetClass="entr" presetSubtype="16" fill="hold" grpId="1" nodeType="withEffect">
                                  <p:stCondLst>
                                    <p:cond delay="300"/>
                                  </p:stCondLst>
                                  <p:childTnLst>
                                    <p:set>
                                      <p:cBhvr>
                                        <p:cTn id="33" dur="1" fill="hold">
                                          <p:stCondLst>
                                            <p:cond delay="0"/>
                                          </p:stCondLst>
                                        </p:cTn>
                                        <p:tgtEl>
                                          <p:spTgt spid="41"/>
                                        </p:tgtEl>
                                        <p:attrNameLst>
                                          <p:attrName>style.visibility</p:attrName>
                                        </p:attrNameLst>
                                      </p:cBhvr>
                                      <p:to>
                                        <p:strVal val="visible"/>
                                      </p:to>
                                    </p:set>
                                    <p:anim calcmode="lin" valueType="num">
                                      <p:cBhvr>
                                        <p:cTn id="34" dur="1000" fill="hold"/>
                                        <p:tgtEl>
                                          <p:spTgt spid="41"/>
                                        </p:tgtEl>
                                        <p:attrNameLst>
                                          <p:attrName>ppt_w</p:attrName>
                                        </p:attrNameLst>
                                      </p:cBhvr>
                                      <p:tavLst>
                                        <p:tav tm="0">
                                          <p:val>
                                            <p:fltVal val="0"/>
                                          </p:val>
                                        </p:tav>
                                        <p:tav tm="100000">
                                          <p:val>
                                            <p:strVal val="#ppt_w"/>
                                          </p:val>
                                        </p:tav>
                                      </p:tavLst>
                                    </p:anim>
                                    <p:anim calcmode="lin" valueType="num">
                                      <p:cBhvr>
                                        <p:cTn id="35" dur="1000" fill="hold"/>
                                        <p:tgtEl>
                                          <p:spTgt spid="41"/>
                                        </p:tgtEl>
                                        <p:attrNameLst>
                                          <p:attrName>ppt_h</p:attrName>
                                        </p:attrNameLst>
                                      </p:cBhvr>
                                      <p:tavLst>
                                        <p:tav tm="0">
                                          <p:val>
                                            <p:fltVal val="0"/>
                                          </p:val>
                                        </p:tav>
                                        <p:tav tm="100000">
                                          <p:val>
                                            <p:strVal val="#ppt_h"/>
                                          </p:val>
                                        </p:tav>
                                      </p:tavLst>
                                    </p:anim>
                                    <p:animEffect transition="in" filter="fade">
                                      <p:cBhvr>
                                        <p:cTn id="36" dur="1000"/>
                                        <p:tgtEl>
                                          <p:spTgt spid="41"/>
                                        </p:tgtEl>
                                      </p:cBhvr>
                                    </p:animEffect>
                                  </p:childTnLst>
                                </p:cTn>
                              </p:par>
                              <p:par>
                                <p:cTn id="37" presetID="64" presetClass="path" presetSubtype="0" fill="hold" grpId="2" nodeType="withEffect">
                                  <p:stCondLst>
                                    <p:cond delay="300"/>
                                  </p:stCondLst>
                                  <p:childTnLst>
                                    <p:animMotion origin="layout" path="M 2.77778E-6 2.422E-6 L 0.39375 -0.33797 " pathEditMode="relative" rAng="0" ptsTypes="AA">
                                      <p:cBhvr>
                                        <p:cTn id="38" dur="1000" spd="-100000" fill="hold"/>
                                        <p:tgtEl>
                                          <p:spTgt spid="41"/>
                                        </p:tgtEl>
                                        <p:attrNameLst>
                                          <p:attrName>ppt_x</p:attrName>
                                          <p:attrName>ppt_y</p:attrName>
                                        </p:attrNameLst>
                                      </p:cBhvr>
                                      <p:rCtr x="19688" y="-16898"/>
                                    </p:animMotion>
                                  </p:childTnLst>
                                </p:cTn>
                              </p:par>
                              <p:par>
                                <p:cTn id="39" presetID="1" presetClass="entr" presetSubtype="0" fill="hold" nodeType="withEffect">
                                  <p:stCondLst>
                                    <p:cond delay="300"/>
                                  </p:stCondLst>
                                  <p:childTnLst>
                                    <p:set>
                                      <p:cBhvr>
                                        <p:cTn id="40" dur="1" fill="hold">
                                          <p:stCondLst>
                                            <p:cond delay="0"/>
                                          </p:stCondLst>
                                        </p:cTn>
                                        <p:tgtEl>
                                          <p:spTgt spid="42"/>
                                        </p:tgtEl>
                                        <p:attrNameLst>
                                          <p:attrName>style.visibility</p:attrName>
                                        </p:attrNameLst>
                                      </p:cBhvr>
                                      <p:to>
                                        <p:strVal val="visible"/>
                                      </p:to>
                                    </p:set>
                                  </p:childTnLst>
                                </p:cTn>
                              </p:par>
                              <p:par>
                                <p:cTn id="41" presetID="53" presetClass="entr" presetSubtype="16" fill="hold" nodeType="withEffect">
                                  <p:stCondLst>
                                    <p:cond delay="300"/>
                                  </p:stCondLst>
                                  <p:childTnLst>
                                    <p:set>
                                      <p:cBhvr>
                                        <p:cTn id="42" dur="1" fill="hold">
                                          <p:stCondLst>
                                            <p:cond delay="0"/>
                                          </p:stCondLst>
                                        </p:cTn>
                                        <p:tgtEl>
                                          <p:spTgt spid="42"/>
                                        </p:tgtEl>
                                        <p:attrNameLst>
                                          <p:attrName>style.visibility</p:attrName>
                                        </p:attrNameLst>
                                      </p:cBhvr>
                                      <p:to>
                                        <p:strVal val="visible"/>
                                      </p:to>
                                    </p:set>
                                    <p:anim calcmode="lin" valueType="num">
                                      <p:cBhvr>
                                        <p:cTn id="43" dur="1000" fill="hold"/>
                                        <p:tgtEl>
                                          <p:spTgt spid="42"/>
                                        </p:tgtEl>
                                        <p:attrNameLst>
                                          <p:attrName>ppt_w</p:attrName>
                                        </p:attrNameLst>
                                      </p:cBhvr>
                                      <p:tavLst>
                                        <p:tav tm="0">
                                          <p:val>
                                            <p:fltVal val="0"/>
                                          </p:val>
                                        </p:tav>
                                        <p:tav tm="100000">
                                          <p:val>
                                            <p:strVal val="#ppt_w"/>
                                          </p:val>
                                        </p:tav>
                                      </p:tavLst>
                                    </p:anim>
                                    <p:anim calcmode="lin" valueType="num">
                                      <p:cBhvr>
                                        <p:cTn id="44" dur="1000" fill="hold"/>
                                        <p:tgtEl>
                                          <p:spTgt spid="42"/>
                                        </p:tgtEl>
                                        <p:attrNameLst>
                                          <p:attrName>ppt_h</p:attrName>
                                        </p:attrNameLst>
                                      </p:cBhvr>
                                      <p:tavLst>
                                        <p:tav tm="0">
                                          <p:val>
                                            <p:fltVal val="0"/>
                                          </p:val>
                                        </p:tav>
                                        <p:tav tm="100000">
                                          <p:val>
                                            <p:strVal val="#ppt_h"/>
                                          </p:val>
                                        </p:tav>
                                      </p:tavLst>
                                    </p:anim>
                                    <p:animEffect transition="in" filter="fade">
                                      <p:cBhvr>
                                        <p:cTn id="45" dur="1000"/>
                                        <p:tgtEl>
                                          <p:spTgt spid="42"/>
                                        </p:tgtEl>
                                      </p:cBhvr>
                                    </p:animEffect>
                                  </p:childTnLst>
                                </p:cTn>
                              </p:par>
                              <p:par>
                                <p:cTn id="46" presetID="64" presetClass="path" presetSubtype="0" fill="hold" nodeType="withEffect">
                                  <p:stCondLst>
                                    <p:cond delay="300"/>
                                  </p:stCondLst>
                                  <p:childTnLst>
                                    <p:animMotion origin="layout" path="M -5.55556E-7 -1.46123E-6 L 0.20451 0.58418 " pathEditMode="relative" rAng="0" ptsTypes="AA">
                                      <p:cBhvr>
                                        <p:cTn id="47" dur="1000" spd="-100000" fill="hold"/>
                                        <p:tgtEl>
                                          <p:spTgt spid="42"/>
                                        </p:tgtEl>
                                        <p:attrNameLst>
                                          <p:attrName>ppt_x</p:attrName>
                                          <p:attrName>ppt_y</p:attrName>
                                        </p:attrNameLst>
                                      </p:cBhvr>
                                      <p:rCtr x="10226" y="29194"/>
                                    </p:animMotion>
                                  </p:childTnLst>
                                </p:cTn>
                              </p:par>
                              <p:par>
                                <p:cTn id="48" presetID="1" presetClass="entr" presetSubtype="0" fill="hold" nodeType="withEffect">
                                  <p:stCondLst>
                                    <p:cond delay="300"/>
                                  </p:stCondLst>
                                  <p:childTnLst>
                                    <p:set>
                                      <p:cBhvr>
                                        <p:cTn id="49" dur="1" fill="hold">
                                          <p:stCondLst>
                                            <p:cond delay="0"/>
                                          </p:stCondLst>
                                        </p:cTn>
                                        <p:tgtEl>
                                          <p:spTgt spid="29"/>
                                        </p:tgtEl>
                                        <p:attrNameLst>
                                          <p:attrName>style.visibility</p:attrName>
                                        </p:attrNameLst>
                                      </p:cBhvr>
                                      <p:to>
                                        <p:strVal val="visible"/>
                                      </p:to>
                                    </p:set>
                                  </p:childTnLst>
                                </p:cTn>
                              </p:par>
                              <p:par>
                                <p:cTn id="50" presetID="53" presetClass="entr" presetSubtype="16" fill="hold" nodeType="withEffect">
                                  <p:stCondLst>
                                    <p:cond delay="3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1000" fill="hold"/>
                                        <p:tgtEl>
                                          <p:spTgt spid="29"/>
                                        </p:tgtEl>
                                        <p:attrNameLst>
                                          <p:attrName>ppt_w</p:attrName>
                                        </p:attrNameLst>
                                      </p:cBhvr>
                                      <p:tavLst>
                                        <p:tav tm="0">
                                          <p:val>
                                            <p:fltVal val="0"/>
                                          </p:val>
                                        </p:tav>
                                        <p:tav tm="100000">
                                          <p:val>
                                            <p:strVal val="#ppt_w"/>
                                          </p:val>
                                        </p:tav>
                                      </p:tavLst>
                                    </p:anim>
                                    <p:anim calcmode="lin" valueType="num">
                                      <p:cBhvr>
                                        <p:cTn id="53" dur="1000" fill="hold"/>
                                        <p:tgtEl>
                                          <p:spTgt spid="29"/>
                                        </p:tgtEl>
                                        <p:attrNameLst>
                                          <p:attrName>ppt_h</p:attrName>
                                        </p:attrNameLst>
                                      </p:cBhvr>
                                      <p:tavLst>
                                        <p:tav tm="0">
                                          <p:val>
                                            <p:fltVal val="0"/>
                                          </p:val>
                                        </p:tav>
                                        <p:tav tm="100000">
                                          <p:val>
                                            <p:strVal val="#ppt_h"/>
                                          </p:val>
                                        </p:tav>
                                      </p:tavLst>
                                    </p:anim>
                                    <p:animEffect transition="in" filter="fade">
                                      <p:cBhvr>
                                        <p:cTn id="54" dur="1000"/>
                                        <p:tgtEl>
                                          <p:spTgt spid="29"/>
                                        </p:tgtEl>
                                      </p:cBhvr>
                                    </p:animEffect>
                                  </p:childTnLst>
                                </p:cTn>
                              </p:par>
                              <p:par>
                                <p:cTn id="55" presetID="64" presetClass="path" presetSubtype="0" fill="hold" nodeType="withEffect">
                                  <p:stCondLst>
                                    <p:cond delay="300"/>
                                  </p:stCondLst>
                                  <p:childTnLst>
                                    <p:animMotion origin="layout" path="M -5.55556E-7 -1.46123E-6 L 0.20451 0.58418 " pathEditMode="relative" rAng="0" ptsTypes="AA">
                                      <p:cBhvr>
                                        <p:cTn id="56" dur="1000" spd="-100000" fill="hold"/>
                                        <p:tgtEl>
                                          <p:spTgt spid="29"/>
                                        </p:tgtEl>
                                        <p:attrNameLst>
                                          <p:attrName>ppt_x</p:attrName>
                                          <p:attrName>ppt_y</p:attrName>
                                        </p:attrNameLst>
                                      </p:cBhvr>
                                      <p:rCtr x="10226" y="29194"/>
                                    </p:animMotion>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53" presetClass="entr" presetSubtype="16"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p:cTn id="61" dur="1000" fill="hold"/>
                                        <p:tgtEl>
                                          <p:spTgt spid="65"/>
                                        </p:tgtEl>
                                        <p:attrNameLst>
                                          <p:attrName>ppt_w</p:attrName>
                                        </p:attrNameLst>
                                      </p:cBhvr>
                                      <p:tavLst>
                                        <p:tav tm="0">
                                          <p:val>
                                            <p:fltVal val="0"/>
                                          </p:val>
                                        </p:tav>
                                        <p:tav tm="100000">
                                          <p:val>
                                            <p:strVal val="#ppt_w"/>
                                          </p:val>
                                        </p:tav>
                                      </p:tavLst>
                                    </p:anim>
                                    <p:anim calcmode="lin" valueType="num">
                                      <p:cBhvr>
                                        <p:cTn id="62" dur="1000" fill="hold"/>
                                        <p:tgtEl>
                                          <p:spTgt spid="65"/>
                                        </p:tgtEl>
                                        <p:attrNameLst>
                                          <p:attrName>ppt_h</p:attrName>
                                        </p:attrNameLst>
                                      </p:cBhvr>
                                      <p:tavLst>
                                        <p:tav tm="0">
                                          <p:val>
                                            <p:fltVal val="0"/>
                                          </p:val>
                                        </p:tav>
                                        <p:tav tm="100000">
                                          <p:val>
                                            <p:strVal val="#ppt_h"/>
                                          </p:val>
                                        </p:tav>
                                      </p:tavLst>
                                    </p:anim>
                                    <p:animEffect transition="in" filter="fade">
                                      <p:cBhvr>
                                        <p:cTn id="63" dur="1000"/>
                                        <p:tgtEl>
                                          <p:spTgt spid="65"/>
                                        </p:tgtEl>
                                      </p:cBhvr>
                                    </p:animEffect>
                                  </p:childTnLst>
                                </p:cTn>
                              </p:par>
                              <p:par>
                                <p:cTn id="64" presetID="64" presetClass="path" presetSubtype="0" fill="hold" nodeType="withEffect">
                                  <p:stCondLst>
                                    <p:cond delay="0"/>
                                  </p:stCondLst>
                                  <p:childTnLst>
                                    <p:animMotion origin="layout" path="M -5.55556E-7 -3.28699E-6 L -0.52465 -0.50942 " pathEditMode="relative" rAng="0" ptsTypes="AA">
                                      <p:cBhvr>
                                        <p:cTn id="65" dur="1000" spd="-100000" fill="hold"/>
                                        <p:tgtEl>
                                          <p:spTgt spid="65"/>
                                        </p:tgtEl>
                                        <p:attrNameLst>
                                          <p:attrName>ppt_x</p:attrName>
                                          <p:attrName>ppt_y</p:attrName>
                                        </p:attrNameLst>
                                      </p:cBhvr>
                                      <p:rCtr x="-26233" y="-25487"/>
                                    </p:animMotion>
                                  </p:childTnLst>
                                </p:cTn>
                              </p:par>
                              <p:par>
                                <p:cTn id="66" presetID="1" presetClass="entr" presetSubtype="0" fill="hold" grpId="0" nodeType="withEffect">
                                  <p:stCondLst>
                                    <p:cond delay="200"/>
                                  </p:stCondLst>
                                  <p:childTnLst>
                                    <p:set>
                                      <p:cBhvr>
                                        <p:cTn id="67" dur="1" fill="hold">
                                          <p:stCondLst>
                                            <p:cond delay="0"/>
                                          </p:stCondLst>
                                        </p:cTn>
                                        <p:tgtEl>
                                          <p:spTgt spid="75"/>
                                        </p:tgtEl>
                                        <p:attrNameLst>
                                          <p:attrName>style.visibility</p:attrName>
                                        </p:attrNameLst>
                                      </p:cBhvr>
                                      <p:to>
                                        <p:strVal val="visible"/>
                                      </p:to>
                                    </p:set>
                                  </p:childTnLst>
                                </p:cTn>
                              </p:par>
                              <p:par>
                                <p:cTn id="68" presetID="53" presetClass="entr" presetSubtype="16" fill="hold" grpId="1" nodeType="withEffect">
                                  <p:stCondLst>
                                    <p:cond delay="200"/>
                                  </p:stCondLst>
                                  <p:childTnLst>
                                    <p:set>
                                      <p:cBhvr>
                                        <p:cTn id="69" dur="1" fill="hold">
                                          <p:stCondLst>
                                            <p:cond delay="0"/>
                                          </p:stCondLst>
                                        </p:cTn>
                                        <p:tgtEl>
                                          <p:spTgt spid="75"/>
                                        </p:tgtEl>
                                        <p:attrNameLst>
                                          <p:attrName>style.visibility</p:attrName>
                                        </p:attrNameLst>
                                      </p:cBhvr>
                                      <p:to>
                                        <p:strVal val="visible"/>
                                      </p:to>
                                    </p:set>
                                    <p:anim calcmode="lin" valueType="num">
                                      <p:cBhvr>
                                        <p:cTn id="70" dur="1000" fill="hold"/>
                                        <p:tgtEl>
                                          <p:spTgt spid="75"/>
                                        </p:tgtEl>
                                        <p:attrNameLst>
                                          <p:attrName>ppt_w</p:attrName>
                                        </p:attrNameLst>
                                      </p:cBhvr>
                                      <p:tavLst>
                                        <p:tav tm="0">
                                          <p:val>
                                            <p:fltVal val="0"/>
                                          </p:val>
                                        </p:tav>
                                        <p:tav tm="100000">
                                          <p:val>
                                            <p:strVal val="#ppt_w"/>
                                          </p:val>
                                        </p:tav>
                                      </p:tavLst>
                                    </p:anim>
                                    <p:anim calcmode="lin" valueType="num">
                                      <p:cBhvr>
                                        <p:cTn id="71" dur="1000" fill="hold"/>
                                        <p:tgtEl>
                                          <p:spTgt spid="75"/>
                                        </p:tgtEl>
                                        <p:attrNameLst>
                                          <p:attrName>ppt_h</p:attrName>
                                        </p:attrNameLst>
                                      </p:cBhvr>
                                      <p:tavLst>
                                        <p:tav tm="0">
                                          <p:val>
                                            <p:fltVal val="0"/>
                                          </p:val>
                                        </p:tav>
                                        <p:tav tm="100000">
                                          <p:val>
                                            <p:strVal val="#ppt_h"/>
                                          </p:val>
                                        </p:tav>
                                      </p:tavLst>
                                    </p:anim>
                                    <p:animEffect transition="in" filter="fade">
                                      <p:cBhvr>
                                        <p:cTn id="72" dur="1000"/>
                                        <p:tgtEl>
                                          <p:spTgt spid="75"/>
                                        </p:tgtEl>
                                      </p:cBhvr>
                                    </p:animEffect>
                                  </p:childTnLst>
                                </p:cTn>
                              </p:par>
                              <p:par>
                                <p:cTn id="73" presetID="64" presetClass="path" presetSubtype="0" fill="hold" grpId="2" nodeType="withEffect">
                                  <p:stCondLst>
                                    <p:cond delay="200"/>
                                  </p:stCondLst>
                                  <p:childTnLst>
                                    <p:animMotion origin="layout" path="M -2.22222E-6 1.18319E-6 L 0.21702 -0.37071 " pathEditMode="relative" rAng="0" ptsTypes="AA">
                                      <p:cBhvr>
                                        <p:cTn id="74" dur="1000" spd="-100000" fill="hold"/>
                                        <p:tgtEl>
                                          <p:spTgt spid="75"/>
                                        </p:tgtEl>
                                        <p:attrNameLst>
                                          <p:attrName>ppt_x</p:attrName>
                                          <p:attrName>ppt_y</p:attrName>
                                        </p:attrNameLst>
                                      </p:cBhvr>
                                      <p:rCtr x="10851" y="-18536"/>
                                    </p:animMotion>
                                  </p:childTnLst>
                                </p:cTn>
                              </p:par>
                              <p:par>
                                <p:cTn id="75" presetID="1" presetClass="entr" presetSubtype="0" fill="hold" grpId="0" nodeType="withEffect">
                                  <p:stCondLst>
                                    <p:cond delay="400"/>
                                  </p:stCondLst>
                                  <p:childTnLst>
                                    <p:set>
                                      <p:cBhvr>
                                        <p:cTn id="76" dur="1" fill="hold">
                                          <p:stCondLst>
                                            <p:cond delay="0"/>
                                          </p:stCondLst>
                                        </p:cTn>
                                        <p:tgtEl>
                                          <p:spTgt spid="76"/>
                                        </p:tgtEl>
                                        <p:attrNameLst>
                                          <p:attrName>style.visibility</p:attrName>
                                        </p:attrNameLst>
                                      </p:cBhvr>
                                      <p:to>
                                        <p:strVal val="visible"/>
                                      </p:to>
                                    </p:set>
                                  </p:childTnLst>
                                </p:cTn>
                              </p:par>
                              <p:par>
                                <p:cTn id="77" presetID="53" presetClass="entr" presetSubtype="16" fill="hold" grpId="1" nodeType="withEffect">
                                  <p:stCondLst>
                                    <p:cond delay="400"/>
                                  </p:stCondLst>
                                  <p:childTnLst>
                                    <p:set>
                                      <p:cBhvr>
                                        <p:cTn id="78" dur="1" fill="hold">
                                          <p:stCondLst>
                                            <p:cond delay="0"/>
                                          </p:stCondLst>
                                        </p:cTn>
                                        <p:tgtEl>
                                          <p:spTgt spid="76"/>
                                        </p:tgtEl>
                                        <p:attrNameLst>
                                          <p:attrName>style.visibility</p:attrName>
                                        </p:attrNameLst>
                                      </p:cBhvr>
                                      <p:to>
                                        <p:strVal val="visible"/>
                                      </p:to>
                                    </p:set>
                                    <p:anim calcmode="lin" valueType="num">
                                      <p:cBhvr>
                                        <p:cTn id="79" dur="1000" fill="hold"/>
                                        <p:tgtEl>
                                          <p:spTgt spid="76"/>
                                        </p:tgtEl>
                                        <p:attrNameLst>
                                          <p:attrName>ppt_w</p:attrName>
                                        </p:attrNameLst>
                                      </p:cBhvr>
                                      <p:tavLst>
                                        <p:tav tm="0">
                                          <p:val>
                                            <p:fltVal val="0"/>
                                          </p:val>
                                        </p:tav>
                                        <p:tav tm="100000">
                                          <p:val>
                                            <p:strVal val="#ppt_w"/>
                                          </p:val>
                                        </p:tav>
                                      </p:tavLst>
                                    </p:anim>
                                    <p:anim calcmode="lin" valueType="num">
                                      <p:cBhvr>
                                        <p:cTn id="80" dur="1000" fill="hold"/>
                                        <p:tgtEl>
                                          <p:spTgt spid="76"/>
                                        </p:tgtEl>
                                        <p:attrNameLst>
                                          <p:attrName>ppt_h</p:attrName>
                                        </p:attrNameLst>
                                      </p:cBhvr>
                                      <p:tavLst>
                                        <p:tav tm="0">
                                          <p:val>
                                            <p:fltVal val="0"/>
                                          </p:val>
                                        </p:tav>
                                        <p:tav tm="100000">
                                          <p:val>
                                            <p:strVal val="#ppt_h"/>
                                          </p:val>
                                        </p:tav>
                                      </p:tavLst>
                                    </p:anim>
                                    <p:animEffect transition="in" filter="fade">
                                      <p:cBhvr>
                                        <p:cTn id="81" dur="1000"/>
                                        <p:tgtEl>
                                          <p:spTgt spid="76"/>
                                        </p:tgtEl>
                                      </p:cBhvr>
                                    </p:animEffect>
                                  </p:childTnLst>
                                </p:cTn>
                              </p:par>
                              <p:par>
                                <p:cTn id="82" presetID="64" presetClass="path" presetSubtype="0" fill="hold" grpId="2" nodeType="withEffect">
                                  <p:stCondLst>
                                    <p:cond delay="400"/>
                                  </p:stCondLst>
                                  <p:childTnLst>
                                    <p:animMotion origin="layout" path="M 5E-6 2.09762E-6 L -0.18855 -1.11369 " pathEditMode="relative" rAng="0" ptsTypes="AA">
                                      <p:cBhvr>
                                        <p:cTn id="83" dur="1000" spd="-100000" fill="hold"/>
                                        <p:tgtEl>
                                          <p:spTgt spid="76"/>
                                        </p:tgtEl>
                                        <p:attrNameLst>
                                          <p:attrName>ppt_x</p:attrName>
                                          <p:attrName>ppt_y</p:attrName>
                                        </p:attrNameLst>
                                      </p:cBhvr>
                                      <p:rCtr x="-9427" y="-55700"/>
                                    </p:animMotion>
                                  </p:childTnLst>
                                </p:cTn>
                              </p:par>
                              <p:par>
                                <p:cTn id="84" presetID="1" presetClass="entr" presetSubtype="0" fill="hold" grpId="0" nodeType="withEffect">
                                  <p:stCondLst>
                                    <p:cond delay="200"/>
                                  </p:stCondLst>
                                  <p:childTnLst>
                                    <p:set>
                                      <p:cBhvr>
                                        <p:cTn id="85" dur="1" fill="hold">
                                          <p:stCondLst>
                                            <p:cond delay="0"/>
                                          </p:stCondLst>
                                        </p:cTn>
                                        <p:tgtEl>
                                          <p:spTgt spid="40"/>
                                        </p:tgtEl>
                                        <p:attrNameLst>
                                          <p:attrName>style.visibility</p:attrName>
                                        </p:attrNameLst>
                                      </p:cBhvr>
                                      <p:to>
                                        <p:strVal val="visible"/>
                                      </p:to>
                                    </p:set>
                                  </p:childTnLst>
                                </p:cTn>
                              </p:par>
                              <p:par>
                                <p:cTn id="86" presetID="53" presetClass="entr" presetSubtype="16" fill="hold" grpId="1" nodeType="withEffect">
                                  <p:stCondLst>
                                    <p:cond delay="200"/>
                                  </p:stCondLst>
                                  <p:childTnLst>
                                    <p:set>
                                      <p:cBhvr>
                                        <p:cTn id="87" dur="1" fill="hold">
                                          <p:stCondLst>
                                            <p:cond delay="0"/>
                                          </p:stCondLst>
                                        </p:cTn>
                                        <p:tgtEl>
                                          <p:spTgt spid="40"/>
                                        </p:tgtEl>
                                        <p:attrNameLst>
                                          <p:attrName>style.visibility</p:attrName>
                                        </p:attrNameLst>
                                      </p:cBhvr>
                                      <p:to>
                                        <p:strVal val="visible"/>
                                      </p:to>
                                    </p:set>
                                    <p:anim calcmode="lin" valueType="num">
                                      <p:cBhvr>
                                        <p:cTn id="88" dur="1000" fill="hold"/>
                                        <p:tgtEl>
                                          <p:spTgt spid="40"/>
                                        </p:tgtEl>
                                        <p:attrNameLst>
                                          <p:attrName>ppt_w</p:attrName>
                                        </p:attrNameLst>
                                      </p:cBhvr>
                                      <p:tavLst>
                                        <p:tav tm="0">
                                          <p:val>
                                            <p:fltVal val="0"/>
                                          </p:val>
                                        </p:tav>
                                        <p:tav tm="100000">
                                          <p:val>
                                            <p:strVal val="#ppt_w"/>
                                          </p:val>
                                        </p:tav>
                                      </p:tavLst>
                                    </p:anim>
                                    <p:anim calcmode="lin" valueType="num">
                                      <p:cBhvr>
                                        <p:cTn id="89" dur="1000" fill="hold"/>
                                        <p:tgtEl>
                                          <p:spTgt spid="40"/>
                                        </p:tgtEl>
                                        <p:attrNameLst>
                                          <p:attrName>ppt_h</p:attrName>
                                        </p:attrNameLst>
                                      </p:cBhvr>
                                      <p:tavLst>
                                        <p:tav tm="0">
                                          <p:val>
                                            <p:fltVal val="0"/>
                                          </p:val>
                                        </p:tav>
                                        <p:tav tm="100000">
                                          <p:val>
                                            <p:strVal val="#ppt_h"/>
                                          </p:val>
                                        </p:tav>
                                      </p:tavLst>
                                    </p:anim>
                                    <p:animEffect transition="in" filter="fade">
                                      <p:cBhvr>
                                        <p:cTn id="90" dur="1000"/>
                                        <p:tgtEl>
                                          <p:spTgt spid="40"/>
                                        </p:tgtEl>
                                      </p:cBhvr>
                                    </p:animEffect>
                                  </p:childTnLst>
                                </p:cTn>
                              </p:par>
                              <p:par>
                                <p:cTn id="91" presetID="64" presetClass="path" presetSubtype="0" fill="hold" grpId="2" nodeType="withEffect">
                                  <p:stCondLst>
                                    <p:cond delay="200"/>
                                  </p:stCondLst>
                                  <p:childTnLst>
                                    <p:animMotion origin="layout" path="M -1.11111E-6 4.44444E-6 L 0.12309 0.575 " pathEditMode="relative" rAng="0" ptsTypes="AA">
                                      <p:cBhvr>
                                        <p:cTn id="92" dur="1000" spd="-100000" fill="hold"/>
                                        <p:tgtEl>
                                          <p:spTgt spid="40"/>
                                        </p:tgtEl>
                                        <p:attrNameLst>
                                          <p:attrName>ppt_x</p:attrName>
                                          <p:attrName>ppt_y</p:attrName>
                                        </p:attrNameLst>
                                      </p:cBhvr>
                                      <p:rCtr x="6146" y="28735"/>
                                    </p:animMotion>
                                  </p:childTnLst>
                                </p:cTn>
                              </p:par>
                              <p:par>
                                <p:cTn id="93" presetID="1" presetClass="entr" presetSubtype="0" fill="hold" nodeType="withEffect">
                                  <p:stCondLst>
                                    <p:cond delay="400"/>
                                  </p:stCondLst>
                                  <p:childTnLst>
                                    <p:set>
                                      <p:cBhvr>
                                        <p:cTn id="94" dur="1" fill="hold">
                                          <p:stCondLst>
                                            <p:cond delay="0"/>
                                          </p:stCondLst>
                                        </p:cTn>
                                        <p:tgtEl>
                                          <p:spTgt spid="69"/>
                                        </p:tgtEl>
                                        <p:attrNameLst>
                                          <p:attrName>style.visibility</p:attrName>
                                        </p:attrNameLst>
                                      </p:cBhvr>
                                      <p:to>
                                        <p:strVal val="visible"/>
                                      </p:to>
                                    </p:set>
                                  </p:childTnLst>
                                </p:cTn>
                              </p:par>
                              <p:par>
                                <p:cTn id="95" presetID="53" presetClass="entr" presetSubtype="16" fill="hold" nodeType="withEffect">
                                  <p:stCondLst>
                                    <p:cond delay="400"/>
                                  </p:stCondLst>
                                  <p:childTnLst>
                                    <p:set>
                                      <p:cBhvr>
                                        <p:cTn id="96" dur="1" fill="hold">
                                          <p:stCondLst>
                                            <p:cond delay="0"/>
                                          </p:stCondLst>
                                        </p:cTn>
                                        <p:tgtEl>
                                          <p:spTgt spid="69"/>
                                        </p:tgtEl>
                                        <p:attrNameLst>
                                          <p:attrName>style.visibility</p:attrName>
                                        </p:attrNameLst>
                                      </p:cBhvr>
                                      <p:to>
                                        <p:strVal val="visible"/>
                                      </p:to>
                                    </p:set>
                                    <p:anim calcmode="lin" valueType="num">
                                      <p:cBhvr>
                                        <p:cTn id="97" dur="1000" fill="hold"/>
                                        <p:tgtEl>
                                          <p:spTgt spid="69"/>
                                        </p:tgtEl>
                                        <p:attrNameLst>
                                          <p:attrName>ppt_w</p:attrName>
                                        </p:attrNameLst>
                                      </p:cBhvr>
                                      <p:tavLst>
                                        <p:tav tm="0">
                                          <p:val>
                                            <p:fltVal val="0"/>
                                          </p:val>
                                        </p:tav>
                                        <p:tav tm="100000">
                                          <p:val>
                                            <p:strVal val="#ppt_w"/>
                                          </p:val>
                                        </p:tav>
                                      </p:tavLst>
                                    </p:anim>
                                    <p:anim calcmode="lin" valueType="num">
                                      <p:cBhvr>
                                        <p:cTn id="98" dur="1000" fill="hold"/>
                                        <p:tgtEl>
                                          <p:spTgt spid="69"/>
                                        </p:tgtEl>
                                        <p:attrNameLst>
                                          <p:attrName>ppt_h</p:attrName>
                                        </p:attrNameLst>
                                      </p:cBhvr>
                                      <p:tavLst>
                                        <p:tav tm="0">
                                          <p:val>
                                            <p:fltVal val="0"/>
                                          </p:val>
                                        </p:tav>
                                        <p:tav tm="100000">
                                          <p:val>
                                            <p:strVal val="#ppt_h"/>
                                          </p:val>
                                        </p:tav>
                                      </p:tavLst>
                                    </p:anim>
                                    <p:animEffect transition="in" filter="fade">
                                      <p:cBhvr>
                                        <p:cTn id="99" dur="1000"/>
                                        <p:tgtEl>
                                          <p:spTgt spid="69"/>
                                        </p:tgtEl>
                                      </p:cBhvr>
                                    </p:animEffect>
                                  </p:childTnLst>
                                </p:cTn>
                              </p:par>
                              <p:par>
                                <p:cTn id="100" presetID="64" presetClass="path" presetSubtype="0" fill="hold" nodeType="withEffect">
                                  <p:stCondLst>
                                    <p:cond delay="400"/>
                                  </p:stCondLst>
                                  <p:childTnLst>
                                    <p:animMotion origin="layout" path="M 1.38889E-6 3.41057E-6 L -0.71736 -0.40563 " pathEditMode="relative" rAng="0" ptsTypes="AA">
                                      <p:cBhvr>
                                        <p:cTn id="101" dur="1000" spd="-100000" fill="hold"/>
                                        <p:tgtEl>
                                          <p:spTgt spid="69"/>
                                        </p:tgtEl>
                                        <p:attrNameLst>
                                          <p:attrName>ppt_x</p:attrName>
                                          <p:attrName>ppt_y</p:attrName>
                                        </p:attrNameLst>
                                      </p:cBhvr>
                                      <p:rCtr x="-35868" y="-20297"/>
                                    </p:animMotion>
                                  </p:childTnLst>
                                </p:cTn>
                              </p:par>
                              <p:par>
                                <p:cTn id="102" presetID="1" presetClass="entr" presetSubtype="0" fill="hold" nodeType="withEffect">
                                  <p:stCondLst>
                                    <p:cond delay="300"/>
                                  </p:stCondLst>
                                  <p:childTnLst>
                                    <p:set>
                                      <p:cBhvr>
                                        <p:cTn id="103" dur="1" fill="hold">
                                          <p:stCondLst>
                                            <p:cond delay="0"/>
                                          </p:stCondLst>
                                        </p:cTn>
                                        <p:tgtEl>
                                          <p:spTgt spid="72"/>
                                        </p:tgtEl>
                                        <p:attrNameLst>
                                          <p:attrName>style.visibility</p:attrName>
                                        </p:attrNameLst>
                                      </p:cBhvr>
                                      <p:to>
                                        <p:strVal val="visible"/>
                                      </p:to>
                                    </p:set>
                                  </p:childTnLst>
                                </p:cTn>
                              </p:par>
                              <p:par>
                                <p:cTn id="104" presetID="53" presetClass="entr" presetSubtype="16" fill="hold" nodeType="withEffect">
                                  <p:stCondLst>
                                    <p:cond delay="300"/>
                                  </p:stCondLst>
                                  <p:childTnLst>
                                    <p:set>
                                      <p:cBhvr>
                                        <p:cTn id="105" dur="1" fill="hold">
                                          <p:stCondLst>
                                            <p:cond delay="0"/>
                                          </p:stCondLst>
                                        </p:cTn>
                                        <p:tgtEl>
                                          <p:spTgt spid="72"/>
                                        </p:tgtEl>
                                        <p:attrNameLst>
                                          <p:attrName>style.visibility</p:attrName>
                                        </p:attrNameLst>
                                      </p:cBhvr>
                                      <p:to>
                                        <p:strVal val="visible"/>
                                      </p:to>
                                    </p:set>
                                    <p:anim calcmode="lin" valueType="num">
                                      <p:cBhvr>
                                        <p:cTn id="106" dur="1000" fill="hold"/>
                                        <p:tgtEl>
                                          <p:spTgt spid="72"/>
                                        </p:tgtEl>
                                        <p:attrNameLst>
                                          <p:attrName>ppt_w</p:attrName>
                                        </p:attrNameLst>
                                      </p:cBhvr>
                                      <p:tavLst>
                                        <p:tav tm="0">
                                          <p:val>
                                            <p:fltVal val="0"/>
                                          </p:val>
                                        </p:tav>
                                        <p:tav tm="100000">
                                          <p:val>
                                            <p:strVal val="#ppt_w"/>
                                          </p:val>
                                        </p:tav>
                                      </p:tavLst>
                                    </p:anim>
                                    <p:anim calcmode="lin" valueType="num">
                                      <p:cBhvr>
                                        <p:cTn id="107" dur="1000" fill="hold"/>
                                        <p:tgtEl>
                                          <p:spTgt spid="72"/>
                                        </p:tgtEl>
                                        <p:attrNameLst>
                                          <p:attrName>ppt_h</p:attrName>
                                        </p:attrNameLst>
                                      </p:cBhvr>
                                      <p:tavLst>
                                        <p:tav tm="0">
                                          <p:val>
                                            <p:fltVal val="0"/>
                                          </p:val>
                                        </p:tav>
                                        <p:tav tm="100000">
                                          <p:val>
                                            <p:strVal val="#ppt_h"/>
                                          </p:val>
                                        </p:tav>
                                      </p:tavLst>
                                    </p:anim>
                                    <p:animEffect transition="in" filter="fade">
                                      <p:cBhvr>
                                        <p:cTn id="108" dur="1000"/>
                                        <p:tgtEl>
                                          <p:spTgt spid="72"/>
                                        </p:tgtEl>
                                      </p:cBhvr>
                                    </p:animEffect>
                                  </p:childTnLst>
                                </p:cTn>
                              </p:par>
                              <p:par>
                                <p:cTn id="109" presetID="64" presetClass="path" presetSubtype="0" fill="hold" nodeType="withEffect">
                                  <p:stCondLst>
                                    <p:cond delay="300"/>
                                  </p:stCondLst>
                                  <p:childTnLst>
                                    <p:animMotion origin="layout" path="M -8.33333E-7 3.20988E-6 L 1.0349 -0.87346 " pathEditMode="relative" rAng="0" ptsTypes="AA">
                                      <p:cBhvr>
                                        <p:cTn id="110" dur="1000" spd="-100000" fill="hold"/>
                                        <p:tgtEl>
                                          <p:spTgt spid="72"/>
                                        </p:tgtEl>
                                        <p:attrNameLst>
                                          <p:attrName>ppt_x</p:attrName>
                                          <p:attrName>ppt_y</p:attrName>
                                        </p:attrNameLst>
                                      </p:cBhvr>
                                      <p:rCtr x="51736" y="-43673"/>
                                    </p:animMotion>
                                  </p:childTnLst>
                                </p:cTn>
                              </p:par>
                              <p:par>
                                <p:cTn id="111" presetID="1" presetClass="entr" presetSubtype="0" fill="hold" nodeType="withEffect">
                                  <p:stCondLst>
                                    <p:cond delay="200"/>
                                  </p:stCondLst>
                                  <p:childTnLst>
                                    <p:set>
                                      <p:cBhvr>
                                        <p:cTn id="112" dur="1" fill="hold">
                                          <p:stCondLst>
                                            <p:cond delay="0"/>
                                          </p:stCondLst>
                                        </p:cTn>
                                        <p:tgtEl>
                                          <p:spTgt spid="77"/>
                                        </p:tgtEl>
                                        <p:attrNameLst>
                                          <p:attrName>style.visibility</p:attrName>
                                        </p:attrNameLst>
                                      </p:cBhvr>
                                      <p:to>
                                        <p:strVal val="visible"/>
                                      </p:to>
                                    </p:set>
                                  </p:childTnLst>
                                </p:cTn>
                              </p:par>
                              <p:par>
                                <p:cTn id="113" presetID="53" presetClass="entr" presetSubtype="16" fill="hold" nodeType="withEffect">
                                  <p:stCondLst>
                                    <p:cond delay="200"/>
                                  </p:stCondLst>
                                  <p:childTnLst>
                                    <p:set>
                                      <p:cBhvr>
                                        <p:cTn id="114" dur="1" fill="hold">
                                          <p:stCondLst>
                                            <p:cond delay="0"/>
                                          </p:stCondLst>
                                        </p:cTn>
                                        <p:tgtEl>
                                          <p:spTgt spid="77"/>
                                        </p:tgtEl>
                                        <p:attrNameLst>
                                          <p:attrName>style.visibility</p:attrName>
                                        </p:attrNameLst>
                                      </p:cBhvr>
                                      <p:to>
                                        <p:strVal val="visible"/>
                                      </p:to>
                                    </p:set>
                                    <p:anim calcmode="lin" valueType="num">
                                      <p:cBhvr>
                                        <p:cTn id="115" dur="1000" fill="hold"/>
                                        <p:tgtEl>
                                          <p:spTgt spid="77"/>
                                        </p:tgtEl>
                                        <p:attrNameLst>
                                          <p:attrName>ppt_w</p:attrName>
                                        </p:attrNameLst>
                                      </p:cBhvr>
                                      <p:tavLst>
                                        <p:tav tm="0">
                                          <p:val>
                                            <p:fltVal val="0"/>
                                          </p:val>
                                        </p:tav>
                                        <p:tav tm="100000">
                                          <p:val>
                                            <p:strVal val="#ppt_w"/>
                                          </p:val>
                                        </p:tav>
                                      </p:tavLst>
                                    </p:anim>
                                    <p:anim calcmode="lin" valueType="num">
                                      <p:cBhvr>
                                        <p:cTn id="116" dur="1000" fill="hold"/>
                                        <p:tgtEl>
                                          <p:spTgt spid="77"/>
                                        </p:tgtEl>
                                        <p:attrNameLst>
                                          <p:attrName>ppt_h</p:attrName>
                                        </p:attrNameLst>
                                      </p:cBhvr>
                                      <p:tavLst>
                                        <p:tav tm="0">
                                          <p:val>
                                            <p:fltVal val="0"/>
                                          </p:val>
                                        </p:tav>
                                        <p:tav tm="100000">
                                          <p:val>
                                            <p:strVal val="#ppt_h"/>
                                          </p:val>
                                        </p:tav>
                                      </p:tavLst>
                                    </p:anim>
                                    <p:animEffect transition="in" filter="fade">
                                      <p:cBhvr>
                                        <p:cTn id="117" dur="1000"/>
                                        <p:tgtEl>
                                          <p:spTgt spid="77"/>
                                        </p:tgtEl>
                                      </p:cBhvr>
                                    </p:animEffect>
                                  </p:childTnLst>
                                </p:cTn>
                              </p:par>
                              <p:par>
                                <p:cTn id="118" presetID="64" presetClass="path" presetSubtype="0" fill="hold" nodeType="withEffect">
                                  <p:stCondLst>
                                    <p:cond delay="200"/>
                                  </p:stCondLst>
                                  <p:childTnLst>
                                    <p:animMotion origin="layout" path="M 3.05556E-6 3.44146E-6 L -0.64115 -0.94965 " pathEditMode="relative" rAng="0" ptsTypes="AA">
                                      <p:cBhvr>
                                        <p:cTn id="119" dur="1000" spd="-100000" fill="hold"/>
                                        <p:tgtEl>
                                          <p:spTgt spid="77"/>
                                        </p:tgtEl>
                                        <p:attrNameLst>
                                          <p:attrName>ppt_x</p:attrName>
                                          <p:attrName>ppt_y</p:attrName>
                                        </p:attrNameLst>
                                      </p:cBhvr>
                                      <p:rCtr x="-32066" y="-47482"/>
                                    </p:animMotion>
                                  </p:childTnLst>
                                </p:cTn>
                              </p:par>
                              <p:par>
                                <p:cTn id="120" presetID="1" presetClass="entr" presetSubtype="0" fill="hold" nodeType="withEffect">
                                  <p:stCondLst>
                                    <p:cond delay="0"/>
                                  </p:stCondLst>
                                  <p:childTnLst>
                                    <p:set>
                                      <p:cBhvr>
                                        <p:cTn id="121" dur="1" fill="hold">
                                          <p:stCondLst>
                                            <p:cond delay="0"/>
                                          </p:stCondLst>
                                        </p:cTn>
                                        <p:tgtEl>
                                          <p:spTgt spid="32"/>
                                        </p:tgtEl>
                                        <p:attrNameLst>
                                          <p:attrName>style.visibility</p:attrName>
                                        </p:attrNameLst>
                                      </p:cBhvr>
                                      <p:to>
                                        <p:strVal val="visible"/>
                                      </p:to>
                                    </p:set>
                                  </p:childTnLst>
                                </p:cTn>
                              </p:par>
                              <p:par>
                                <p:cTn id="122" presetID="53" presetClass="entr" presetSubtype="16" fill="hold" nodeType="withEffect">
                                  <p:stCondLst>
                                    <p:cond delay="0"/>
                                  </p:stCondLst>
                                  <p:childTnLst>
                                    <p:set>
                                      <p:cBhvr>
                                        <p:cTn id="123" dur="1" fill="hold">
                                          <p:stCondLst>
                                            <p:cond delay="0"/>
                                          </p:stCondLst>
                                        </p:cTn>
                                        <p:tgtEl>
                                          <p:spTgt spid="32"/>
                                        </p:tgtEl>
                                        <p:attrNameLst>
                                          <p:attrName>style.visibility</p:attrName>
                                        </p:attrNameLst>
                                      </p:cBhvr>
                                      <p:to>
                                        <p:strVal val="visible"/>
                                      </p:to>
                                    </p:set>
                                    <p:anim calcmode="lin" valueType="num">
                                      <p:cBhvr>
                                        <p:cTn id="124" dur="1000" fill="hold"/>
                                        <p:tgtEl>
                                          <p:spTgt spid="32"/>
                                        </p:tgtEl>
                                        <p:attrNameLst>
                                          <p:attrName>ppt_w</p:attrName>
                                        </p:attrNameLst>
                                      </p:cBhvr>
                                      <p:tavLst>
                                        <p:tav tm="0">
                                          <p:val>
                                            <p:fltVal val="0"/>
                                          </p:val>
                                        </p:tav>
                                        <p:tav tm="100000">
                                          <p:val>
                                            <p:strVal val="#ppt_w"/>
                                          </p:val>
                                        </p:tav>
                                      </p:tavLst>
                                    </p:anim>
                                    <p:anim calcmode="lin" valueType="num">
                                      <p:cBhvr>
                                        <p:cTn id="125" dur="1000" fill="hold"/>
                                        <p:tgtEl>
                                          <p:spTgt spid="32"/>
                                        </p:tgtEl>
                                        <p:attrNameLst>
                                          <p:attrName>ppt_h</p:attrName>
                                        </p:attrNameLst>
                                      </p:cBhvr>
                                      <p:tavLst>
                                        <p:tav tm="0">
                                          <p:val>
                                            <p:fltVal val="0"/>
                                          </p:val>
                                        </p:tav>
                                        <p:tav tm="100000">
                                          <p:val>
                                            <p:strVal val="#ppt_h"/>
                                          </p:val>
                                        </p:tav>
                                      </p:tavLst>
                                    </p:anim>
                                    <p:animEffect transition="in" filter="fade">
                                      <p:cBhvr>
                                        <p:cTn id="126" dur="1000"/>
                                        <p:tgtEl>
                                          <p:spTgt spid="32"/>
                                        </p:tgtEl>
                                      </p:cBhvr>
                                    </p:animEffect>
                                  </p:childTnLst>
                                </p:cTn>
                              </p:par>
                              <p:par>
                                <p:cTn id="127" presetID="64" presetClass="path" presetSubtype="0" fill="hold" nodeType="withEffect">
                                  <p:stCondLst>
                                    <p:cond delay="0"/>
                                  </p:stCondLst>
                                  <p:childTnLst>
                                    <p:animMotion origin="layout" path="M -5.55556E-7 -3.28699E-6 L -0.52465 -0.50942 " pathEditMode="relative" rAng="0" ptsTypes="AA">
                                      <p:cBhvr>
                                        <p:cTn id="128" dur="1000" spd="-100000" fill="hold"/>
                                        <p:tgtEl>
                                          <p:spTgt spid="32"/>
                                        </p:tgtEl>
                                        <p:attrNameLst>
                                          <p:attrName>ppt_x</p:attrName>
                                          <p:attrName>ppt_y</p:attrName>
                                        </p:attrNameLst>
                                      </p:cBhvr>
                                      <p:rCtr x="-26233" y="-25487"/>
                                    </p:animMotion>
                                  </p:childTnLst>
                                </p:cTn>
                              </p:par>
                              <p:par>
                                <p:cTn id="129" presetID="1" presetClass="entr" presetSubtype="0" fill="hold" grpId="0" nodeType="withEffect">
                                  <p:stCondLst>
                                    <p:cond delay="100"/>
                                  </p:stCondLst>
                                  <p:childTnLst>
                                    <p:set>
                                      <p:cBhvr>
                                        <p:cTn id="130" dur="1" fill="hold">
                                          <p:stCondLst>
                                            <p:cond delay="0"/>
                                          </p:stCondLst>
                                        </p:cTn>
                                        <p:tgtEl>
                                          <p:spTgt spid="36"/>
                                        </p:tgtEl>
                                        <p:attrNameLst>
                                          <p:attrName>style.visibility</p:attrName>
                                        </p:attrNameLst>
                                      </p:cBhvr>
                                      <p:to>
                                        <p:strVal val="visible"/>
                                      </p:to>
                                    </p:set>
                                  </p:childTnLst>
                                </p:cTn>
                              </p:par>
                              <p:par>
                                <p:cTn id="131" presetID="53" presetClass="entr" presetSubtype="16" fill="hold" grpId="1" nodeType="withEffect">
                                  <p:stCondLst>
                                    <p:cond delay="100"/>
                                  </p:stCondLst>
                                  <p:childTnLst>
                                    <p:set>
                                      <p:cBhvr>
                                        <p:cTn id="132" dur="1" fill="hold">
                                          <p:stCondLst>
                                            <p:cond delay="0"/>
                                          </p:stCondLst>
                                        </p:cTn>
                                        <p:tgtEl>
                                          <p:spTgt spid="36"/>
                                        </p:tgtEl>
                                        <p:attrNameLst>
                                          <p:attrName>style.visibility</p:attrName>
                                        </p:attrNameLst>
                                      </p:cBhvr>
                                      <p:to>
                                        <p:strVal val="visible"/>
                                      </p:to>
                                    </p:set>
                                    <p:anim calcmode="lin" valueType="num">
                                      <p:cBhvr>
                                        <p:cTn id="133" dur="1000" fill="hold"/>
                                        <p:tgtEl>
                                          <p:spTgt spid="36"/>
                                        </p:tgtEl>
                                        <p:attrNameLst>
                                          <p:attrName>ppt_w</p:attrName>
                                        </p:attrNameLst>
                                      </p:cBhvr>
                                      <p:tavLst>
                                        <p:tav tm="0">
                                          <p:val>
                                            <p:fltVal val="0"/>
                                          </p:val>
                                        </p:tav>
                                        <p:tav tm="100000">
                                          <p:val>
                                            <p:strVal val="#ppt_w"/>
                                          </p:val>
                                        </p:tav>
                                      </p:tavLst>
                                    </p:anim>
                                    <p:anim calcmode="lin" valueType="num">
                                      <p:cBhvr>
                                        <p:cTn id="134" dur="1000" fill="hold"/>
                                        <p:tgtEl>
                                          <p:spTgt spid="36"/>
                                        </p:tgtEl>
                                        <p:attrNameLst>
                                          <p:attrName>ppt_h</p:attrName>
                                        </p:attrNameLst>
                                      </p:cBhvr>
                                      <p:tavLst>
                                        <p:tav tm="0">
                                          <p:val>
                                            <p:fltVal val="0"/>
                                          </p:val>
                                        </p:tav>
                                        <p:tav tm="100000">
                                          <p:val>
                                            <p:strVal val="#ppt_h"/>
                                          </p:val>
                                        </p:tav>
                                      </p:tavLst>
                                    </p:anim>
                                    <p:animEffect transition="in" filter="fade">
                                      <p:cBhvr>
                                        <p:cTn id="135" dur="1000"/>
                                        <p:tgtEl>
                                          <p:spTgt spid="36"/>
                                        </p:tgtEl>
                                      </p:cBhvr>
                                    </p:animEffect>
                                  </p:childTnLst>
                                </p:cTn>
                              </p:par>
                              <p:par>
                                <p:cTn id="136" presetID="64" presetClass="path" presetSubtype="0" fill="hold" grpId="2" nodeType="withEffect">
                                  <p:stCondLst>
                                    <p:cond delay="100"/>
                                  </p:stCondLst>
                                  <p:childTnLst>
                                    <p:animMotion origin="layout" path="M -2.22222E-6 1.18319E-6 L 0.21702 -0.37071 " pathEditMode="relative" rAng="0" ptsTypes="AA">
                                      <p:cBhvr>
                                        <p:cTn id="137" dur="1000" spd="-100000" fill="hold"/>
                                        <p:tgtEl>
                                          <p:spTgt spid="36"/>
                                        </p:tgtEl>
                                        <p:attrNameLst>
                                          <p:attrName>ppt_x</p:attrName>
                                          <p:attrName>ppt_y</p:attrName>
                                        </p:attrNameLst>
                                      </p:cBhvr>
                                      <p:rCtr x="10851" y="-18536"/>
                                    </p:animMotion>
                                  </p:childTnLst>
                                </p:cTn>
                              </p:par>
                              <p:par>
                                <p:cTn id="138" presetID="1" presetClass="entr" presetSubtype="0" fill="hold" nodeType="withEffect">
                                  <p:stCondLst>
                                    <p:cond delay="100"/>
                                  </p:stCondLst>
                                  <p:childTnLst>
                                    <p:set>
                                      <p:cBhvr>
                                        <p:cTn id="139" dur="1" fill="hold">
                                          <p:stCondLst>
                                            <p:cond delay="0"/>
                                          </p:stCondLst>
                                        </p:cTn>
                                        <p:tgtEl>
                                          <p:spTgt spid="37"/>
                                        </p:tgtEl>
                                        <p:attrNameLst>
                                          <p:attrName>style.visibility</p:attrName>
                                        </p:attrNameLst>
                                      </p:cBhvr>
                                      <p:to>
                                        <p:strVal val="visible"/>
                                      </p:to>
                                    </p:set>
                                  </p:childTnLst>
                                </p:cTn>
                              </p:par>
                              <p:par>
                                <p:cTn id="140" presetID="53" presetClass="entr" presetSubtype="16" fill="hold" nodeType="withEffect">
                                  <p:stCondLst>
                                    <p:cond delay="100"/>
                                  </p:stCondLst>
                                  <p:childTnLst>
                                    <p:set>
                                      <p:cBhvr>
                                        <p:cTn id="141" dur="1" fill="hold">
                                          <p:stCondLst>
                                            <p:cond delay="0"/>
                                          </p:stCondLst>
                                        </p:cTn>
                                        <p:tgtEl>
                                          <p:spTgt spid="37"/>
                                        </p:tgtEl>
                                        <p:attrNameLst>
                                          <p:attrName>style.visibility</p:attrName>
                                        </p:attrNameLst>
                                      </p:cBhvr>
                                      <p:to>
                                        <p:strVal val="visible"/>
                                      </p:to>
                                    </p:set>
                                    <p:anim calcmode="lin" valueType="num">
                                      <p:cBhvr>
                                        <p:cTn id="142" dur="1000" fill="hold"/>
                                        <p:tgtEl>
                                          <p:spTgt spid="37"/>
                                        </p:tgtEl>
                                        <p:attrNameLst>
                                          <p:attrName>ppt_w</p:attrName>
                                        </p:attrNameLst>
                                      </p:cBhvr>
                                      <p:tavLst>
                                        <p:tav tm="0">
                                          <p:val>
                                            <p:fltVal val="0"/>
                                          </p:val>
                                        </p:tav>
                                        <p:tav tm="100000">
                                          <p:val>
                                            <p:strVal val="#ppt_w"/>
                                          </p:val>
                                        </p:tav>
                                      </p:tavLst>
                                    </p:anim>
                                    <p:anim calcmode="lin" valueType="num">
                                      <p:cBhvr>
                                        <p:cTn id="143" dur="1000" fill="hold"/>
                                        <p:tgtEl>
                                          <p:spTgt spid="37"/>
                                        </p:tgtEl>
                                        <p:attrNameLst>
                                          <p:attrName>ppt_h</p:attrName>
                                        </p:attrNameLst>
                                      </p:cBhvr>
                                      <p:tavLst>
                                        <p:tav tm="0">
                                          <p:val>
                                            <p:fltVal val="0"/>
                                          </p:val>
                                        </p:tav>
                                        <p:tav tm="100000">
                                          <p:val>
                                            <p:strVal val="#ppt_h"/>
                                          </p:val>
                                        </p:tav>
                                      </p:tavLst>
                                    </p:anim>
                                    <p:animEffect transition="in" filter="fade">
                                      <p:cBhvr>
                                        <p:cTn id="144" dur="1000"/>
                                        <p:tgtEl>
                                          <p:spTgt spid="37"/>
                                        </p:tgtEl>
                                      </p:cBhvr>
                                    </p:animEffect>
                                  </p:childTnLst>
                                </p:cTn>
                              </p:par>
                              <p:par>
                                <p:cTn id="145" presetID="64" presetClass="path" presetSubtype="0" fill="hold" nodeType="withEffect">
                                  <p:stCondLst>
                                    <p:cond delay="100"/>
                                  </p:stCondLst>
                                  <p:childTnLst>
                                    <p:animMotion origin="layout" path="M 3.05556E-6 3.44146E-6 L -0.64115 -0.94965 " pathEditMode="relative" rAng="0" ptsTypes="AA">
                                      <p:cBhvr>
                                        <p:cTn id="146" dur="1000" spd="-100000" fill="hold"/>
                                        <p:tgtEl>
                                          <p:spTgt spid="37"/>
                                        </p:tgtEl>
                                        <p:attrNameLst>
                                          <p:attrName>ppt_x</p:attrName>
                                          <p:attrName>ppt_y</p:attrName>
                                        </p:attrNameLst>
                                      </p:cBhvr>
                                      <p:rCtr x="-32066" y="-47482"/>
                                    </p:animMotion>
                                  </p:childTnLst>
                                </p:cTn>
                              </p:par>
                            </p:childTnLst>
                          </p:cTn>
                        </p:par>
                        <p:par>
                          <p:cTn id="147" fill="hold">
                            <p:stCondLst>
                              <p:cond delay="5700"/>
                            </p:stCondLst>
                            <p:childTnLst>
                              <p:par>
                                <p:cTn id="148" presetID="10" presetClass="entr" presetSubtype="0" fill="hold" grpId="0" nodeType="afterEffect">
                                  <p:stCondLst>
                                    <p:cond delay="0"/>
                                  </p:stCondLst>
                                  <p:childTnLst>
                                    <p:set>
                                      <p:cBhvr>
                                        <p:cTn id="149" dur="1" fill="hold">
                                          <p:stCondLst>
                                            <p:cond delay="0"/>
                                          </p:stCondLst>
                                        </p:cTn>
                                        <p:tgtEl>
                                          <p:spTgt spid="27"/>
                                        </p:tgtEl>
                                        <p:attrNameLst>
                                          <p:attrName>style.visibility</p:attrName>
                                        </p:attrNameLst>
                                      </p:cBhvr>
                                      <p:to>
                                        <p:strVal val="visible"/>
                                      </p:to>
                                    </p:set>
                                    <p:animEffect transition="in" filter="fade">
                                      <p:cBhvr>
                                        <p:cTn id="150" dur="2000"/>
                                        <p:tgtEl>
                                          <p:spTgt spid="27"/>
                                        </p:tgtEl>
                                      </p:cBhvr>
                                    </p:animEffect>
                                  </p:childTnLst>
                                </p:cTn>
                              </p:par>
                            </p:childTnLst>
                          </p:cTn>
                        </p:par>
                        <p:par>
                          <p:cTn id="151" fill="hold">
                            <p:stCondLst>
                              <p:cond delay="7700"/>
                            </p:stCondLst>
                            <p:childTnLst>
                              <p:par>
                                <p:cTn id="152" presetID="22" presetClass="entr" presetSubtype="8" fill="hold" grpId="0" nodeType="afterEffect" nodePh="1">
                                  <p:stCondLst>
                                    <p:cond delay="0"/>
                                  </p:stCondLst>
                                  <p:endCondLst>
                                    <p:cond evt="begin" delay="0">
                                      <p:tn val="152"/>
                                    </p:cond>
                                  </p:endCondLst>
                                  <p:childTnLst>
                                    <p:set>
                                      <p:cBhvr>
                                        <p:cTn id="153" dur="1" fill="hold">
                                          <p:stCondLst>
                                            <p:cond delay="0"/>
                                          </p:stCondLst>
                                        </p:cTn>
                                        <p:tgtEl>
                                          <p:spTgt spid="46"/>
                                        </p:tgtEl>
                                        <p:attrNameLst>
                                          <p:attrName>style.visibility</p:attrName>
                                        </p:attrNameLst>
                                      </p:cBhvr>
                                      <p:to>
                                        <p:strVal val="visible"/>
                                      </p:to>
                                    </p:set>
                                    <p:animEffect transition="in" filter="wipe(left)">
                                      <p:cBhvr>
                                        <p:cTn id="15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0" grpId="0" animBg="1"/>
      <p:bldP spid="40" grpId="1" animBg="1"/>
      <p:bldP spid="40" grpId="2" animBg="1"/>
      <p:bldP spid="41" grpId="0" animBg="1"/>
      <p:bldP spid="41" grpId="1" animBg="1"/>
      <p:bldP spid="41" grpId="2" animBg="1"/>
      <p:bldP spid="75" grpId="0" animBg="1"/>
      <p:bldP spid="75" grpId="1" animBg="1"/>
      <p:bldP spid="75" grpId="2" animBg="1"/>
      <p:bldP spid="81" grpId="0"/>
      <p:bldP spid="81" grpId="1"/>
      <p:bldP spid="27" grpId="0"/>
      <p:bldP spid="36" grpId="0" animBg="1"/>
      <p:bldP spid="36" grpId="1" animBg="1"/>
      <p:bldP spid="36" grpId="2" animBg="1"/>
      <p:bldP spid="46" grpId="0"/>
      <p:bldP spid="76" grpId="0" animBg="1"/>
      <p:bldP spid="76" grpId="1" animBg="1"/>
      <p:bldP spid="7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626690" y="1631959"/>
            <a:ext cx="10004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solidFill>
                  <a:srgbClr val="1A3F6C"/>
                </a:solidFill>
                <a:latin typeface="微软雅黑" pitchFamily="34" charset="-122"/>
                <a:ea typeface="微软雅黑" pitchFamily="34" charset="-122"/>
                <a:sym typeface="微软雅黑" pitchFamily="34" charset="-122"/>
              </a:rPr>
              <a:t>产品微细化</a:t>
            </a:r>
            <a:endParaRPr lang="en-US" altLang="zh-CN" sz="1400" b="1" dirty="0">
              <a:solidFill>
                <a:srgbClr val="1A3F6C"/>
              </a:solidFill>
              <a:latin typeface="微软雅黑" pitchFamily="34" charset="-122"/>
              <a:ea typeface="微软雅黑" pitchFamily="34" charset="-122"/>
              <a:sym typeface="微软雅黑" pitchFamily="34" charset="-122"/>
            </a:endParaRPr>
          </a:p>
        </p:txBody>
      </p:sp>
      <p:sp>
        <p:nvSpPr>
          <p:cNvPr id="6154" name="TextBox 43"/>
          <p:cNvSpPr>
            <a:spLocks noChangeArrowheads="1"/>
          </p:cNvSpPr>
          <p:nvPr/>
        </p:nvSpPr>
        <p:spPr bwMode="auto">
          <a:xfrm>
            <a:off x="2273300" y="994411"/>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a:latin typeface="微软雅黑" pitchFamily="34" charset="-122"/>
                <a:ea typeface="微软雅黑" pitchFamily="34" charset="-122"/>
              </a:rPr>
              <a:t>行业大背景</a:t>
            </a:r>
          </a:p>
        </p:txBody>
      </p:sp>
      <p:grpSp>
        <p:nvGrpSpPr>
          <p:cNvPr id="6155" name="组合 2"/>
          <p:cNvGrpSpPr>
            <a:grpSpLocks/>
          </p:cNvGrpSpPr>
          <p:nvPr/>
        </p:nvGrpSpPr>
        <p:grpSpPr bwMode="auto">
          <a:xfrm>
            <a:off x="1627188" y="1138715"/>
            <a:ext cx="3579812" cy="142875"/>
            <a:chOff x="0" y="0"/>
            <a:chExt cx="3580582" cy="158874"/>
          </a:xfrm>
        </p:grpSpPr>
        <p:grpSp>
          <p:nvGrpSpPr>
            <p:cNvPr id="6156" name="组合 61"/>
            <p:cNvGrpSpPr>
              <a:grpSpLocks/>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a:grpSpLocks/>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选题背景</a:t>
            </a:r>
          </a:p>
        </p:txBody>
      </p:sp>
      <p:sp>
        <p:nvSpPr>
          <p:cNvPr id="36" name="TextBox 35"/>
          <p:cNvSpPr txBox="1"/>
          <p:nvPr/>
        </p:nvSpPr>
        <p:spPr>
          <a:xfrm>
            <a:off x="1925500"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18417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42" name="TextBox 41"/>
          <p:cNvSpPr>
            <a:spLocks noChangeArrowheads="1"/>
          </p:cNvSpPr>
          <p:nvPr/>
        </p:nvSpPr>
        <p:spPr bwMode="auto">
          <a:xfrm>
            <a:off x="2479226" y="1636833"/>
            <a:ext cx="189384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solidFill>
                  <a:srgbClr val="1A3F6C"/>
                </a:solidFill>
                <a:latin typeface="微软雅黑" pitchFamily="34" charset="-122"/>
                <a:ea typeface="微软雅黑" pitchFamily="34" charset="-122"/>
                <a:sym typeface="微软雅黑" pitchFamily="34" charset="-122"/>
              </a:rPr>
              <a:t>加工精度要求越来越高</a:t>
            </a:r>
            <a:endParaRPr lang="en-US" altLang="zh-CN" sz="1400" b="1" dirty="0">
              <a:solidFill>
                <a:srgbClr val="1A3F6C"/>
              </a:solidFill>
              <a:latin typeface="微软雅黑" pitchFamily="34" charset="-122"/>
              <a:ea typeface="微软雅黑" pitchFamily="34" charset="-122"/>
              <a:sym typeface="微软雅黑" pitchFamily="34" charset="-122"/>
            </a:endParaRPr>
          </a:p>
        </p:txBody>
      </p:sp>
      <p:sp>
        <p:nvSpPr>
          <p:cNvPr id="43" name="TextBox 41"/>
          <p:cNvSpPr>
            <a:spLocks noChangeArrowheads="1"/>
          </p:cNvSpPr>
          <p:nvPr/>
        </p:nvSpPr>
        <p:spPr bwMode="auto">
          <a:xfrm>
            <a:off x="4827231" y="1640272"/>
            <a:ext cx="16971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solidFill>
                  <a:srgbClr val="1A3F6C"/>
                </a:solidFill>
                <a:latin typeface="微软雅黑" pitchFamily="34" charset="-122"/>
                <a:ea typeface="微软雅黑" pitchFamily="34" charset="-122"/>
                <a:sym typeface="微软雅黑" pitchFamily="34" charset="-122"/>
              </a:rPr>
              <a:t>传统机械加工有缺陷</a:t>
            </a:r>
            <a:endParaRPr lang="en-US" altLang="zh-CN" sz="1400" b="1" dirty="0">
              <a:solidFill>
                <a:srgbClr val="1A3F6C"/>
              </a:solidFill>
              <a:latin typeface="微软雅黑" pitchFamily="34" charset="-122"/>
              <a:ea typeface="微软雅黑" pitchFamily="34" charset="-122"/>
              <a:sym typeface="微软雅黑"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208" y="2269018"/>
            <a:ext cx="1628503" cy="199817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759" y="2190604"/>
            <a:ext cx="2679905" cy="2257299"/>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712" y="2009196"/>
            <a:ext cx="1600200" cy="3009900"/>
          </a:xfrm>
          <a:prstGeom prst="rect">
            <a:avLst/>
          </a:prstGeom>
        </p:spPr>
      </p:pic>
    </p:spTree>
    <p:extLst>
      <p:ext uri="{BB962C8B-B14F-4D97-AF65-F5344CB8AC3E}">
        <p14:creationId xmlns:p14="http://schemas.microsoft.com/office/powerpoint/2010/main" val="284457622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par>
                                <p:cTn id="17" presetID="12" presetClass="entr" presetSubtype="8"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p:tgtEl>
                                          <p:spTgt spid="37"/>
                                        </p:tgtEl>
                                        <p:attrNameLst>
                                          <p:attrName>ppt_x</p:attrName>
                                        </p:attrNameLst>
                                      </p:cBhvr>
                                      <p:tavLst>
                                        <p:tav tm="0">
                                          <p:val>
                                            <p:strVal val="#ppt_x-#ppt_w*1.125000"/>
                                          </p:val>
                                        </p:tav>
                                        <p:tav tm="100000">
                                          <p:val>
                                            <p:strVal val="#ppt_x"/>
                                          </p:val>
                                        </p:tav>
                                      </p:tavLst>
                                    </p:anim>
                                    <p:animEffect transition="in" filter="wipe(right)">
                                      <p:cBhvr>
                                        <p:cTn id="20" dur="500"/>
                                        <p:tgtEl>
                                          <p:spTgt spid="3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p:tgtEl>
                                          <p:spTgt spid="36"/>
                                        </p:tgtEl>
                                        <p:attrNameLst>
                                          <p:attrName>ppt_x</p:attrName>
                                        </p:attrNameLst>
                                      </p:cBhvr>
                                      <p:tavLst>
                                        <p:tav tm="0">
                                          <p:val>
                                            <p:strVal val="#ppt_x-#ppt_w*1.125000"/>
                                          </p:val>
                                        </p:tav>
                                        <p:tav tm="100000">
                                          <p:val>
                                            <p:strVal val="#ppt_x"/>
                                          </p:val>
                                        </p:tav>
                                      </p:tavLst>
                                    </p:anim>
                                    <p:animEffect transition="in" filter="wipe(right)">
                                      <p:cBhvr>
                                        <p:cTn id="24" dur="500"/>
                                        <p:tgtEl>
                                          <p:spTgt spid="36"/>
                                        </p:tgtEl>
                                      </p:cBhvr>
                                    </p:animEffect>
                                  </p:childTnLst>
                                </p:cTn>
                              </p:par>
                            </p:childTnLst>
                          </p:cTn>
                        </p:par>
                        <p:par>
                          <p:cTn id="25" fill="hold">
                            <p:stCondLst>
                              <p:cond delay="1100"/>
                            </p:stCondLst>
                            <p:childTnLst>
                              <p:par>
                                <p:cTn id="26" presetID="23" presetClass="entr" presetSubtype="36" fill="hold" nodeType="afterEffect">
                                  <p:stCondLst>
                                    <p:cond delay="0"/>
                                  </p:stCondLst>
                                  <p:childTnLst>
                                    <p:set>
                                      <p:cBhvr>
                                        <p:cTn id="27" dur="1" fill="hold">
                                          <p:stCondLst>
                                            <p:cond delay="0"/>
                                          </p:stCondLst>
                                        </p:cTn>
                                        <p:tgtEl>
                                          <p:spTgt spid="6155"/>
                                        </p:tgtEl>
                                        <p:attrNameLst>
                                          <p:attrName>style.visibility</p:attrName>
                                        </p:attrNameLst>
                                      </p:cBhvr>
                                      <p:to>
                                        <p:strVal val="visible"/>
                                      </p:to>
                                    </p:set>
                                    <p:anim calcmode="lin" valueType="num">
                                      <p:cBhvr>
                                        <p:cTn id="28"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29"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30" dur="500" fill="hold"/>
                                        <p:tgtEl>
                                          <p:spTgt spid="6155"/>
                                        </p:tgtEl>
                                        <p:attrNameLst>
                                          <p:attrName>ppt_x</p:attrName>
                                        </p:attrNameLst>
                                      </p:cBhvr>
                                      <p:tavLst>
                                        <p:tav tm="0">
                                          <p:val>
                                            <p:fltVal val="0.5"/>
                                          </p:val>
                                        </p:tav>
                                        <p:tav tm="100000">
                                          <p:val>
                                            <p:strVal val="#ppt_x"/>
                                          </p:val>
                                        </p:tav>
                                      </p:tavLst>
                                    </p:anim>
                                    <p:anim calcmode="lin" valueType="num">
                                      <p:cBhvr>
                                        <p:cTn id="31" dur="500" fill="hold"/>
                                        <p:tgtEl>
                                          <p:spTgt spid="6155"/>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grpId="0" nodeType="withEffect">
                                  <p:stCondLst>
                                    <p:cond delay="0"/>
                                  </p:stCondLst>
                                  <p:childTnLst>
                                    <p:set>
                                      <p:cBhvr>
                                        <p:cTn id="33" dur="1" fill="hold">
                                          <p:stCondLst>
                                            <p:cond delay="0"/>
                                          </p:stCondLst>
                                        </p:cTn>
                                        <p:tgtEl>
                                          <p:spTgt spid="6154"/>
                                        </p:tgtEl>
                                        <p:attrNameLst>
                                          <p:attrName>style.visibility</p:attrName>
                                        </p:attrNameLst>
                                      </p:cBhvr>
                                      <p:to>
                                        <p:strVal val="visible"/>
                                      </p:to>
                                    </p:set>
                                    <p:anim calcmode="lin" valueType="num">
                                      <p:cBhvr>
                                        <p:cTn id="34"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35"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36" dur="500" fill="hold"/>
                                        <p:tgtEl>
                                          <p:spTgt spid="6154"/>
                                        </p:tgtEl>
                                        <p:attrNameLst>
                                          <p:attrName>ppt_x</p:attrName>
                                        </p:attrNameLst>
                                      </p:cBhvr>
                                      <p:tavLst>
                                        <p:tav tm="0">
                                          <p:val>
                                            <p:fltVal val="0.5"/>
                                          </p:val>
                                        </p:tav>
                                        <p:tav tm="100000">
                                          <p:val>
                                            <p:strVal val="#ppt_x"/>
                                          </p:val>
                                        </p:tav>
                                      </p:tavLst>
                                    </p:anim>
                                    <p:anim calcmode="lin" valueType="num">
                                      <p:cBhvr>
                                        <p:cTn id="37"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38" fill="hold" nodeType="afterGroup">
                            <p:stCondLst>
                              <p:cond delay="1600"/>
                            </p:stCondLst>
                            <p:childTnLst>
                              <p:par>
                                <p:cTn id="39" presetID="22" presetClass="entr" presetSubtype="1" fill="hold" grpId="0" nodeType="afterEffect">
                                  <p:stCondLst>
                                    <p:cond delay="0"/>
                                  </p:stCondLst>
                                  <p:childTnLst>
                                    <p:set>
                                      <p:cBhvr>
                                        <p:cTn id="40" dur="1" fill="hold">
                                          <p:stCondLst>
                                            <p:cond delay="0"/>
                                          </p:stCondLst>
                                        </p:cTn>
                                        <p:tgtEl>
                                          <p:spTgt spid="6153"/>
                                        </p:tgtEl>
                                        <p:attrNameLst>
                                          <p:attrName>style.visibility</p:attrName>
                                        </p:attrNameLst>
                                      </p:cBhvr>
                                      <p:to>
                                        <p:strVal val="visible"/>
                                      </p:to>
                                    </p:set>
                                    <p:animEffect>
                                      <p:cBhvr>
                                        <p:cTn id="41" dur="500"/>
                                        <p:tgtEl>
                                          <p:spTgt spid="6153"/>
                                        </p:tgtEl>
                                      </p:cBhvr>
                                    </p:animEffect>
                                  </p:childTnLst>
                                </p:cTn>
                              </p:par>
                            </p:childTnLst>
                          </p:cTn>
                        </p:par>
                        <p:par>
                          <p:cTn id="42" fill="hold">
                            <p:stCondLst>
                              <p:cond delay="21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childTnLst>
                          </p:cTn>
                        </p:par>
                        <p:par>
                          <p:cTn id="46" fill="hold">
                            <p:stCondLst>
                              <p:cond delay="2600"/>
                            </p:stCondLst>
                            <p:childTnLst>
                              <p:par>
                                <p:cTn id="47" presetID="22" presetClass="entr" presetSubtype="1"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p:cBhvr>
                                        <p:cTn id="49" dur="500"/>
                                        <p:tgtEl>
                                          <p:spTgt spid="42"/>
                                        </p:tgtEl>
                                      </p:cBhvr>
                                    </p:animEffect>
                                  </p:childTnLst>
                                </p:cTn>
                              </p:par>
                            </p:childTnLst>
                          </p:cTn>
                        </p:par>
                        <p:par>
                          <p:cTn id="50" fill="hold">
                            <p:stCondLst>
                              <p:cond delay="3100"/>
                            </p:stCondLst>
                            <p:childTnLst>
                              <p:par>
                                <p:cTn id="51" presetID="22"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p:cBhvr>
                                        <p:cTn id="5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P spid="34" grpId="0" animBg="1"/>
      <p:bldP spid="35" grpId="0"/>
      <p:bldP spid="36" grpId="0"/>
      <p:bldP spid="41" grpId="0"/>
      <p:bldP spid="42" grpId="0" bldLvl="0" autoUpdateAnimBg="0"/>
      <p:bldP spid="43"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54"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1" y="206330"/>
            <a:ext cx="283923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传统电火花加工缺陷</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642326"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3558537"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5400000" flipV="1">
            <a:off x="5288392" y="2862254"/>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5400000">
            <a:off x="797770" y="1148711"/>
            <a:ext cx="1146479" cy="1489544"/>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74"/>
          <p:cNvSpPr txBox="1"/>
          <p:nvPr/>
        </p:nvSpPr>
        <p:spPr>
          <a:xfrm>
            <a:off x="8323990" y="6382589"/>
            <a:ext cx="877163" cy="369332"/>
          </a:xfrm>
          <a:prstGeom prst="rect">
            <a:avLst/>
          </a:prstGeom>
          <a:noFill/>
        </p:spPr>
        <p:txBody>
          <a:bodyPr wrap="none" rtlCol="0">
            <a:spAutoFit/>
          </a:bodyPr>
          <a:lstStyle/>
          <a:p>
            <a:r>
              <a:rPr lang="zh-CN" altLang="en-US" dirty="0"/>
              <a:t>延时符</a:t>
            </a:r>
          </a:p>
        </p:txBody>
      </p:sp>
      <p:grpSp>
        <p:nvGrpSpPr>
          <p:cNvPr id="22" name="组合 21"/>
          <p:cNvGrpSpPr/>
          <p:nvPr/>
        </p:nvGrpSpPr>
        <p:grpSpPr>
          <a:xfrm>
            <a:off x="2183523" y="1405050"/>
            <a:ext cx="4125416" cy="1224902"/>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61585" y="3036611"/>
            <a:ext cx="4692760" cy="1224902"/>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351930" y="1330004"/>
              <a:ext cx="3742172" cy="2671122"/>
            </a:xfrm>
            <a:prstGeom prst="round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23"/>
          <p:cNvSpPr>
            <a:spLocks noChangeArrowheads="1"/>
          </p:cNvSpPr>
          <p:nvPr/>
        </p:nvSpPr>
        <p:spPr bwMode="auto">
          <a:xfrm>
            <a:off x="2450215" y="1552399"/>
            <a:ext cx="45949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600" indent="-228600" algn="just">
              <a:buFont typeface="+mj-lt"/>
              <a:buAutoNum type="arabicPeriod"/>
            </a:pPr>
            <a:r>
              <a:rPr lang="zh-CN" altLang="en-US" sz="1200" dirty="0" smtClean="0">
                <a:latin typeface="微软雅黑" pitchFamily="34" charset="-122"/>
                <a:ea typeface="微软雅黑" pitchFamily="34" charset="-122"/>
                <a:sym typeface="微软雅黑" pitchFamily="34" charset="-122"/>
              </a:rPr>
              <a:t>电极制备工艺复杂，尤其是直径较细的电极</a:t>
            </a:r>
            <a:endParaRPr lang="en-US" altLang="zh-CN" sz="1200" dirty="0" smtClean="0">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dirty="0">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dirty="0" smtClean="0">
                <a:latin typeface="微软雅黑" pitchFamily="34" charset="-122"/>
                <a:ea typeface="微软雅黑" pitchFamily="34" charset="-122"/>
                <a:sym typeface="微软雅黑" pitchFamily="34" charset="-122"/>
              </a:rPr>
              <a:t>制作过程中容易出现断裂、直径不一致等现象</a:t>
            </a:r>
            <a:endParaRPr lang="en-US" altLang="zh-CN" sz="1200" dirty="0" smtClean="0">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dirty="0">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dirty="0" smtClean="0">
                <a:latin typeface="微软雅黑" pitchFamily="34" charset="-122"/>
                <a:ea typeface="微软雅黑" pitchFamily="34" charset="-122"/>
                <a:sym typeface="微软雅黑" pitchFamily="34" charset="-122"/>
              </a:rPr>
              <a:t>较细的电极在夹持方面较为困难</a:t>
            </a:r>
            <a:endParaRPr lang="en-US" altLang="zh-CN" sz="1200" dirty="0" smtClean="0">
              <a:latin typeface="微软雅黑" pitchFamily="34" charset="-122"/>
              <a:ea typeface="微软雅黑" pitchFamily="34" charset="-122"/>
              <a:sym typeface="微软雅黑" pitchFamily="34" charset="-122"/>
            </a:endParaRPr>
          </a:p>
        </p:txBody>
      </p:sp>
      <p:sp>
        <p:nvSpPr>
          <p:cNvPr id="38" name="TextBox 24"/>
          <p:cNvSpPr>
            <a:spLocks noChangeArrowheads="1"/>
          </p:cNvSpPr>
          <p:nvPr/>
        </p:nvSpPr>
        <p:spPr bwMode="auto">
          <a:xfrm>
            <a:off x="815448" y="1524151"/>
            <a:ext cx="874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smtClean="0">
                <a:latin typeface="微软雅黑" pitchFamily="34" charset="-122"/>
                <a:ea typeface="微软雅黑" pitchFamily="34" charset="-122"/>
              </a:rPr>
              <a:t>电极制备</a:t>
            </a:r>
            <a:endParaRPr lang="zh-CN" altLang="en-US" sz="2400" b="1" dirty="0">
              <a:latin typeface="微软雅黑" pitchFamily="34" charset="-122"/>
              <a:ea typeface="微软雅黑" pitchFamily="34" charset="-122"/>
            </a:endParaRPr>
          </a:p>
        </p:txBody>
      </p:sp>
      <p:sp>
        <p:nvSpPr>
          <p:cNvPr id="39" name="TextBox 31"/>
          <p:cNvSpPr>
            <a:spLocks noChangeArrowheads="1"/>
          </p:cNvSpPr>
          <p:nvPr/>
        </p:nvSpPr>
        <p:spPr bwMode="auto">
          <a:xfrm>
            <a:off x="5656007" y="3224572"/>
            <a:ext cx="874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smtClean="0">
                <a:solidFill>
                  <a:schemeClr val="bg1"/>
                </a:solidFill>
                <a:latin typeface="微软雅黑" pitchFamily="34" charset="-122"/>
                <a:ea typeface="微软雅黑" pitchFamily="34" charset="-122"/>
              </a:rPr>
              <a:t>电极损耗</a:t>
            </a:r>
            <a:endParaRPr lang="zh-CN" altLang="en-US" sz="2400" b="1" dirty="0">
              <a:solidFill>
                <a:schemeClr val="bg1"/>
              </a:solidFill>
              <a:latin typeface="微软雅黑" pitchFamily="34" charset="-122"/>
              <a:ea typeface="微软雅黑" pitchFamily="34" charset="-122"/>
            </a:endParaRPr>
          </a:p>
        </p:txBody>
      </p:sp>
      <p:sp>
        <p:nvSpPr>
          <p:cNvPr id="40" name="TextBox 25"/>
          <p:cNvSpPr>
            <a:spLocks noChangeArrowheads="1"/>
          </p:cNvSpPr>
          <p:nvPr/>
        </p:nvSpPr>
        <p:spPr bwMode="auto">
          <a:xfrm>
            <a:off x="695020" y="3187397"/>
            <a:ext cx="35043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600" indent="-228600" algn="just">
              <a:buFont typeface="+mj-lt"/>
              <a:buAutoNum type="arabicPeriod"/>
            </a:pPr>
            <a:r>
              <a:rPr lang="zh-CN" altLang="en-US" sz="1200" b="1" dirty="0" smtClean="0">
                <a:solidFill>
                  <a:srgbClr val="C1DCED"/>
                </a:solidFill>
                <a:latin typeface="微软雅黑" pitchFamily="34" charset="-122"/>
                <a:ea typeface="微软雅黑" pitchFamily="34" charset="-122"/>
                <a:sym typeface="微软雅黑" pitchFamily="34" charset="-122"/>
              </a:rPr>
              <a:t>电极损耗会影响加工精度</a:t>
            </a:r>
            <a:endParaRPr lang="en-US" altLang="zh-CN" sz="1200" b="1" dirty="0" smtClean="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b="1" dirty="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b="1" dirty="0" smtClean="0">
                <a:solidFill>
                  <a:srgbClr val="C1DCED"/>
                </a:solidFill>
                <a:latin typeface="微软雅黑" pitchFamily="34" charset="-122"/>
                <a:ea typeface="微软雅黑" pitchFamily="34" charset="-122"/>
                <a:sym typeface="微软雅黑" pitchFamily="34" charset="-122"/>
              </a:rPr>
              <a:t>随着加工的进行，损耗会更加严重</a:t>
            </a:r>
            <a:endParaRPr lang="en-US" altLang="zh-CN" sz="1200" b="1" dirty="0" smtClean="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b="1" dirty="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b="1" dirty="0" smtClean="0">
                <a:solidFill>
                  <a:srgbClr val="C1DCED"/>
                </a:solidFill>
                <a:latin typeface="微软雅黑" pitchFamily="34" charset="-122"/>
                <a:ea typeface="微软雅黑" pitchFamily="34" charset="-122"/>
                <a:sym typeface="微软雅黑" pitchFamily="34" charset="-122"/>
              </a:rPr>
              <a:t>电极直径过细更加增大了电极损耗比</a:t>
            </a:r>
            <a:endParaRPr lang="en-US" altLang="zh-CN" sz="1200" b="1" dirty="0">
              <a:solidFill>
                <a:srgbClr val="C1DCED"/>
              </a:solidFill>
              <a:latin typeface="微软雅黑" pitchFamily="34" charset="-122"/>
              <a:ea typeface="微软雅黑" pitchFamily="34" charset="-122"/>
              <a:sym typeface="微软雅黑" pitchFamily="34" charset="-122"/>
            </a:endParaRPr>
          </a:p>
        </p:txBody>
      </p:sp>
      <p:sp>
        <p:nvSpPr>
          <p:cNvPr id="34"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669796438"/>
      </p:ext>
    </p:extLst>
  </p:cSld>
  <p:clrMapOvr>
    <a:masterClrMapping/>
  </p:clrMapOvr>
  <p:transition spd="slow" advTm="0">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2" fill="hold" nodeType="afterEffect" p14:presetBounceEnd="40000">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14:bounceEnd="40000">
                                          <p:cBhvr additive="base">
                                            <p:cTn id="28"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40000">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14:bounceEnd="40000">
                                          <p:cBhvr additive="base">
                                            <p:cTn id="32"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23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2" presetClass="entr" presetSubtype="2"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ppt_x</p:attrName>
                                            </p:attrNameLst>
                                          </p:cBhvr>
                                          <p:tavLst>
                                            <p:tav tm="0">
                                              <p:val>
                                                <p:strVal val="1+#ppt_w/2"/>
                                              </p:val>
                                            </p:tav>
                                            <p:tav tm="100000">
                                              <p:val>
                                                <p:strVal val="#ppt_x"/>
                                              </p:val>
                                            </p:tav>
                                          </p:tavLst>
                                        </p:anim>
                                        <p:anim calcmode="lin" valueType="num">
                                          <p:cBhvr>
                                            <p:cTn id="49" dur="500" fill="hold"/>
                                            <p:tgtEl>
                                              <p:spTgt spid="3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0-#ppt_w/2"/>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ppt_x</p:attrName>
                                            </p:attrNameLst>
                                          </p:cBhvr>
                                          <p:tavLst>
                                            <p:tav tm="0">
                                              <p:val>
                                                <p:strVal val="0-#ppt_w/2"/>
                                              </p:val>
                                            </p:tav>
                                            <p:tav tm="100000">
                                              <p:val>
                                                <p:strVal val="#ppt_x"/>
                                              </p:val>
                                            </p:tav>
                                          </p:tavLst>
                                        </p:anim>
                                        <p:anim calcmode="lin" valueType="num">
                                          <p:cBhvr>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ppt_x</p:attrName>
                                            </p:attrNameLst>
                                          </p:cBhvr>
                                          <p:tavLst>
                                            <p:tav tm="0">
                                              <p:val>
                                                <p:strVal val="1+#ppt_w/2"/>
                                              </p:val>
                                            </p:tav>
                                            <p:tav tm="100000">
                                              <p:val>
                                                <p:strVal val="#ppt_x"/>
                                              </p:val>
                                            </p:tav>
                                          </p:tavLst>
                                        </p:anim>
                                        <p:anim calcmode="lin" valueType="num">
                                          <p:cBhvr>
                                            <p:cTn id="61" dur="500" fill="hold"/>
                                            <p:tgtEl>
                                              <p:spTgt spid="39"/>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par>
                              <p:cTn id="66" fill="hold">
                                <p:stCondLst>
                                  <p:cond delay="4800"/>
                                </p:stCondLst>
                                <p:childTnLst>
                                  <p:par>
                                    <p:cTn id="67" presetID="22" presetClass="entr" presetSubtype="8" fill="hold" grpId="0" nodeType="afterEffect" nodePh="1">
                                      <p:stCondLst>
                                        <p:cond delay="0"/>
                                      </p:stCondLst>
                                      <p:endCondLst>
                                        <p:cond evt="begin" delay="0">
                                          <p:tn val="67"/>
                                        </p:cond>
                                      </p:end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3" grpId="0" animBg="1"/>
          <p:bldP spid="75" grpId="0"/>
          <p:bldP spid="33" grpId="0" bldLvl="0" autoUpdateAnimBg="0"/>
          <p:bldP spid="38" grpId="0" bldLvl="0" autoUpdateAnimBg="0"/>
          <p:bldP spid="39" grpId="0" bldLvl="0" autoUpdateAnimBg="0"/>
          <p:bldP spid="40" grpId="0" bldLvl="0" autoUpdateAnimBg="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 presetClass="entr" presetSubtype="2"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1+#ppt_w/2"/>
                                              </p:val>
                                            </p:tav>
                                            <p:tav tm="100000">
                                              <p:val>
                                                <p:strVal val="#ppt_x"/>
                                              </p:val>
                                            </p:tav>
                                          </p:tavLst>
                                        </p:anim>
                                        <p:anim calcmode="lin" valueType="num">
                                          <p:cBhvr additive="base">
                                            <p:cTn id="29" dur="500" fill="hold"/>
                                            <p:tgtEl>
                                              <p:spTgt spid="4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0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1+#ppt_w/2"/>
                                              </p:val>
                                            </p:tav>
                                            <p:tav tm="100000">
                                              <p:val>
                                                <p:strVal val="#ppt_x"/>
                                              </p:val>
                                            </p:tav>
                                          </p:tavLst>
                                        </p:anim>
                                        <p:anim calcmode="lin" valueType="num">
                                          <p:cBhvr additive="base">
                                            <p:cTn id="33" dur="50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23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2" presetClass="entr" presetSubtype="2"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500" fill="hold"/>
                                            <p:tgtEl>
                                              <p:spTgt spid="33"/>
                                            </p:tgtEl>
                                            <p:attrNameLst>
                                              <p:attrName>ppt_x</p:attrName>
                                            </p:attrNameLst>
                                          </p:cBhvr>
                                          <p:tavLst>
                                            <p:tav tm="0">
                                              <p:val>
                                                <p:strVal val="1+#ppt_w/2"/>
                                              </p:val>
                                            </p:tav>
                                            <p:tav tm="100000">
                                              <p:val>
                                                <p:strVal val="#ppt_x"/>
                                              </p:val>
                                            </p:tav>
                                          </p:tavLst>
                                        </p:anim>
                                        <p:anim calcmode="lin" valueType="num">
                                          <p:cBhvr>
                                            <p:cTn id="49" dur="500" fill="hold"/>
                                            <p:tgtEl>
                                              <p:spTgt spid="3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0-#ppt_w/2"/>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 calcmode="lin" valueType="num">
                                          <p:cBhvr>
                                            <p:cTn id="56" dur="500" fill="hold"/>
                                            <p:tgtEl>
                                              <p:spTgt spid="40"/>
                                            </p:tgtEl>
                                            <p:attrNameLst>
                                              <p:attrName>ppt_x</p:attrName>
                                            </p:attrNameLst>
                                          </p:cBhvr>
                                          <p:tavLst>
                                            <p:tav tm="0">
                                              <p:val>
                                                <p:strVal val="0-#ppt_w/2"/>
                                              </p:val>
                                            </p:tav>
                                            <p:tav tm="100000">
                                              <p:val>
                                                <p:strVal val="#ppt_x"/>
                                              </p:val>
                                            </p:tav>
                                          </p:tavLst>
                                        </p:anim>
                                        <p:anim calcmode="lin" valueType="num">
                                          <p:cBhvr>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500" fill="hold"/>
                                            <p:tgtEl>
                                              <p:spTgt spid="39"/>
                                            </p:tgtEl>
                                            <p:attrNameLst>
                                              <p:attrName>ppt_x</p:attrName>
                                            </p:attrNameLst>
                                          </p:cBhvr>
                                          <p:tavLst>
                                            <p:tav tm="0">
                                              <p:val>
                                                <p:strVal val="1+#ppt_w/2"/>
                                              </p:val>
                                            </p:tav>
                                            <p:tav tm="100000">
                                              <p:val>
                                                <p:strVal val="#ppt_x"/>
                                              </p:val>
                                            </p:tav>
                                          </p:tavLst>
                                        </p:anim>
                                        <p:anim calcmode="lin" valueType="num">
                                          <p:cBhvr>
                                            <p:cTn id="61" dur="500" fill="hold"/>
                                            <p:tgtEl>
                                              <p:spTgt spid="39"/>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2000"/>
                                            <p:tgtEl>
                                              <p:spTgt spid="75"/>
                                            </p:tgtEl>
                                          </p:cBhvr>
                                        </p:animEffect>
                                      </p:childTnLst>
                                    </p:cTn>
                                  </p:par>
                                </p:childTnLst>
                              </p:cTn>
                            </p:par>
                            <p:par>
                              <p:cTn id="66" fill="hold">
                                <p:stCondLst>
                                  <p:cond delay="4800"/>
                                </p:stCondLst>
                                <p:childTnLst>
                                  <p:par>
                                    <p:cTn id="67" presetID="22" presetClass="entr" presetSubtype="8" fill="hold" grpId="0" nodeType="afterEffect" nodePh="1">
                                      <p:stCondLst>
                                        <p:cond delay="0"/>
                                      </p:stCondLst>
                                      <p:endCondLst>
                                        <p:cond evt="begin" delay="0">
                                          <p:tn val="67"/>
                                        </p:cond>
                                      </p:end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43" grpId="0" animBg="1"/>
          <p:bldP spid="75" grpId="0"/>
          <p:bldP spid="33" grpId="0" bldLvl="0" autoUpdateAnimBg="0"/>
          <p:bldP spid="38" grpId="0" bldLvl="0" autoUpdateAnimBg="0"/>
          <p:bldP spid="39" grpId="0" bldLvl="0" autoUpdateAnimBg="0"/>
          <p:bldP spid="40" grpId="0" bldLvl="0" autoUpdateAnimBg="0"/>
          <p:bldP spid="3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54428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电极制备研究现状</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009756" y="267886"/>
            <a:ext cx="170110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89880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 name="TextBox 3"/>
          <p:cNvSpPr txBox="1"/>
          <p:nvPr/>
        </p:nvSpPr>
        <p:spPr>
          <a:xfrm>
            <a:off x="2164286" y="1009047"/>
            <a:ext cx="1683202" cy="338554"/>
          </a:xfrm>
          <a:prstGeom prst="rect">
            <a:avLst/>
          </a:prstGeom>
          <a:noFill/>
        </p:spPr>
        <p:txBody>
          <a:bodyPr wrap="square" rtlCol="0">
            <a:spAutoFit/>
          </a:bodyPr>
          <a:lstStyle/>
          <a:p>
            <a:r>
              <a:rPr lang="zh-CN" altLang="en-US" sz="1600" b="1" dirty="0">
                <a:solidFill>
                  <a:srgbClr val="1A3F6C"/>
                </a:solidFill>
              </a:rPr>
              <a:t>国内研究一：</a:t>
            </a:r>
          </a:p>
        </p:txBody>
      </p:sp>
      <p:sp>
        <p:nvSpPr>
          <p:cNvPr id="5" name="TextBox 4"/>
          <p:cNvSpPr txBox="1"/>
          <p:nvPr/>
        </p:nvSpPr>
        <p:spPr>
          <a:xfrm>
            <a:off x="2160168" y="1293039"/>
            <a:ext cx="2550695" cy="1052596"/>
          </a:xfrm>
          <a:prstGeom prst="rect">
            <a:avLst/>
          </a:prstGeom>
          <a:noFill/>
        </p:spPr>
        <p:txBody>
          <a:bodyPr wrap="square" rtlCol="0">
            <a:spAutoFit/>
          </a:bodyPr>
          <a:lstStyle>
            <a:defPPr>
              <a:defRPr lang="zh-CN"/>
            </a:defPPr>
            <a:lvl1pPr>
              <a:lnSpc>
                <a:spcPct val="130000"/>
              </a:lnSpc>
              <a:defRPr sz="800">
                <a:solidFill>
                  <a:schemeClr val="tx1">
                    <a:lumMod val="65000"/>
                    <a:lumOff val="35000"/>
                  </a:schemeClr>
                </a:solidFill>
                <a:latin typeface="微软雅黑" pitchFamily="34" charset="-122"/>
                <a:ea typeface="微软雅黑" pitchFamily="34" charset="-122"/>
              </a:defRPr>
            </a:lvl1pPr>
          </a:lstStyle>
          <a:p>
            <a:r>
              <a:rPr lang="zh-CN" altLang="zh-CN" sz="1200" dirty="0">
                <a:solidFill>
                  <a:schemeClr val="tx1"/>
                </a:solidFill>
              </a:rPr>
              <a:t>日本京都工艺纤维大学的</a:t>
            </a:r>
            <a:r>
              <a:rPr lang="en-US" altLang="zh-CN" sz="1200" dirty="0">
                <a:solidFill>
                  <a:schemeClr val="tx1"/>
                </a:solidFill>
              </a:rPr>
              <a:t>K. </a:t>
            </a:r>
            <a:r>
              <a:rPr lang="en-US" altLang="zh-CN" sz="1200" dirty="0" err="1">
                <a:solidFill>
                  <a:schemeClr val="tx1"/>
                </a:solidFill>
              </a:rPr>
              <a:t>Egashira</a:t>
            </a:r>
            <a:r>
              <a:rPr lang="zh-CN" altLang="zh-CN" sz="1200" dirty="0">
                <a:solidFill>
                  <a:schemeClr val="tx1"/>
                </a:solidFill>
              </a:rPr>
              <a:t>等人利用线电极电火花磨削法和电化学法结合加工出了直径为亚微米级的电极</a:t>
            </a:r>
            <a:endParaRPr lang="en-US" altLang="zh-CN" sz="1200" dirty="0">
              <a:solidFill>
                <a:schemeClr val="tx1"/>
              </a:solidFill>
            </a:endParaRPr>
          </a:p>
        </p:txBody>
      </p:sp>
      <p:sp>
        <p:nvSpPr>
          <p:cNvPr id="61" name="TextBox 60"/>
          <p:cNvSpPr txBox="1"/>
          <p:nvPr/>
        </p:nvSpPr>
        <p:spPr>
          <a:xfrm>
            <a:off x="2109158" y="2341555"/>
            <a:ext cx="1683202" cy="338554"/>
          </a:xfrm>
          <a:prstGeom prst="rect">
            <a:avLst/>
          </a:prstGeom>
          <a:noFill/>
        </p:spPr>
        <p:txBody>
          <a:bodyPr wrap="square" rtlCol="0">
            <a:spAutoFit/>
          </a:bodyPr>
          <a:lstStyle/>
          <a:p>
            <a:r>
              <a:rPr lang="zh-CN" altLang="en-US" sz="1600" b="1" dirty="0">
                <a:solidFill>
                  <a:srgbClr val="1A3F6C"/>
                </a:solidFill>
              </a:rPr>
              <a:t>国内研究二：</a:t>
            </a:r>
          </a:p>
        </p:txBody>
      </p:sp>
      <p:sp>
        <p:nvSpPr>
          <p:cNvPr id="62" name="TextBox 61"/>
          <p:cNvSpPr txBox="1"/>
          <p:nvPr/>
        </p:nvSpPr>
        <p:spPr>
          <a:xfrm>
            <a:off x="2211211" y="2575334"/>
            <a:ext cx="2550695" cy="1052596"/>
          </a:xfrm>
          <a:prstGeom prst="rect">
            <a:avLst/>
          </a:prstGeom>
          <a:noFill/>
        </p:spPr>
        <p:txBody>
          <a:bodyPr wrap="square" rtlCol="0">
            <a:spAutoFit/>
          </a:bodyPr>
          <a:lstStyle/>
          <a:p>
            <a:pPr>
              <a:lnSpc>
                <a:spcPct val="130000"/>
              </a:lnSpc>
            </a:pPr>
            <a:r>
              <a:rPr lang="zh-CN" altLang="zh-CN" sz="1200" dirty="0">
                <a:latin typeface="微软雅黑" panose="020B0503020204020204" pitchFamily="34" charset="-122"/>
                <a:ea typeface="微软雅黑" panose="020B0503020204020204" pitchFamily="34" charset="-122"/>
              </a:rPr>
              <a:t>贾宝贤等人提出了利用提出了切向进料的方法来控制微棒的成品尺寸，并采用这种方法，加工出直径</a:t>
            </a:r>
            <a:r>
              <a:rPr lang="en-US" altLang="zh-CN" sz="1200" dirty="0">
                <a:latin typeface="微软雅黑" panose="020B0503020204020204" pitchFamily="34" charset="-122"/>
                <a:ea typeface="微软雅黑" panose="020B0503020204020204" pitchFamily="34" charset="-122"/>
              </a:rPr>
              <a:t>5 </a:t>
            </a:r>
            <a:r>
              <a:rPr lang="en-US" altLang="zh-CN" sz="1200" dirty="0" err="1">
                <a:latin typeface="微软雅黑" panose="020B0503020204020204" pitchFamily="34" charset="-122"/>
                <a:ea typeface="微软雅黑" panose="020B0503020204020204" pitchFamily="34" charset="-122"/>
              </a:rPr>
              <a:t>μm</a:t>
            </a:r>
            <a:r>
              <a:rPr lang="zh-CN" altLang="zh-CN" sz="1200" dirty="0">
                <a:latin typeface="微软雅黑" panose="020B0503020204020204" pitchFamily="34" charset="-122"/>
                <a:ea typeface="微软雅黑" panose="020B0503020204020204" pitchFamily="34" charset="-122"/>
              </a:rPr>
              <a:t>的微细</a:t>
            </a:r>
            <a:r>
              <a:rPr lang="zh-CN" altLang="zh-CN" sz="1200" dirty="0" smtClean="0">
                <a:latin typeface="微软雅黑" panose="020B0503020204020204" pitchFamily="34" charset="-122"/>
                <a:ea typeface="微软雅黑" panose="020B0503020204020204" pitchFamily="34" charset="-122"/>
              </a:rPr>
              <a:t>电极</a:t>
            </a:r>
            <a:endParaRPr lang="en-US" altLang="zh-CN" sz="1200" dirty="0">
              <a:latin typeface="微软雅黑" pitchFamily="34" charset="-122"/>
              <a:ea typeface="微软雅黑" pitchFamily="34" charset="-122"/>
            </a:endParaRPr>
          </a:p>
        </p:txBody>
      </p:sp>
      <p:sp>
        <p:nvSpPr>
          <p:cNvPr id="63" name="TextBox 62"/>
          <p:cNvSpPr txBox="1"/>
          <p:nvPr/>
        </p:nvSpPr>
        <p:spPr>
          <a:xfrm>
            <a:off x="4139649" y="3771259"/>
            <a:ext cx="1683202" cy="338554"/>
          </a:xfrm>
          <a:prstGeom prst="rect">
            <a:avLst/>
          </a:prstGeom>
          <a:noFill/>
        </p:spPr>
        <p:txBody>
          <a:bodyPr wrap="square" rtlCol="0">
            <a:spAutoFit/>
          </a:bodyPr>
          <a:lstStyle/>
          <a:p>
            <a:r>
              <a:rPr lang="zh-CN" altLang="en-US" sz="1600" b="1" dirty="0">
                <a:solidFill>
                  <a:srgbClr val="1A3F6C"/>
                </a:solidFill>
              </a:rPr>
              <a:t>国内研究三：</a:t>
            </a:r>
          </a:p>
        </p:txBody>
      </p:sp>
      <p:sp>
        <p:nvSpPr>
          <p:cNvPr id="64" name="TextBox 63"/>
          <p:cNvSpPr txBox="1"/>
          <p:nvPr/>
        </p:nvSpPr>
        <p:spPr>
          <a:xfrm>
            <a:off x="4241702" y="4005038"/>
            <a:ext cx="2550695" cy="812530"/>
          </a:xfrm>
          <a:prstGeom prst="rect">
            <a:avLst/>
          </a:prstGeom>
          <a:noFill/>
        </p:spPr>
        <p:txBody>
          <a:bodyPr wrap="square" rtlCol="0">
            <a:spAutoFit/>
          </a:bodyPr>
          <a:lstStyle/>
          <a:p>
            <a:pPr>
              <a:lnSpc>
                <a:spcPct val="130000"/>
              </a:lnSpc>
            </a:pPr>
            <a:r>
              <a:rPr lang="zh-CN" altLang="zh-CN" sz="1200" dirty="0">
                <a:latin typeface="微软雅黑" panose="020B0503020204020204" pitchFamily="34" charset="-122"/>
                <a:ea typeface="微软雅黑" panose="020B0503020204020204" pitchFamily="34" charset="-122"/>
              </a:rPr>
              <a:t>李刚博士则采用刃口电火花磨削方法，并加工出直径</a:t>
            </a:r>
            <a:r>
              <a:rPr lang="en-US" altLang="zh-CN" sz="1200" dirty="0">
                <a:latin typeface="微软雅黑" panose="020B0503020204020204" pitchFamily="34" charset="-122"/>
                <a:ea typeface="微软雅黑" panose="020B0503020204020204" pitchFamily="34" charset="-122"/>
              </a:rPr>
              <a:t>3.5 </a:t>
            </a:r>
            <a:r>
              <a:rPr lang="en-US" altLang="zh-CN" sz="1200" dirty="0" err="1">
                <a:latin typeface="微软雅黑" panose="020B0503020204020204" pitchFamily="34" charset="-122"/>
                <a:ea typeface="微软雅黑" panose="020B0503020204020204" pitchFamily="34" charset="-122"/>
              </a:rPr>
              <a:t>μm</a:t>
            </a:r>
            <a:r>
              <a:rPr lang="zh-CN" altLang="zh-CN" sz="1200" dirty="0">
                <a:latin typeface="微软雅黑" panose="020B0503020204020204" pitchFamily="34" charset="-122"/>
                <a:ea typeface="微软雅黑" panose="020B0503020204020204" pitchFamily="34" charset="-122"/>
              </a:rPr>
              <a:t>的微细电极</a:t>
            </a:r>
            <a:endParaRPr lang="en-US" altLang="zh-CN" sz="1200" dirty="0">
              <a:latin typeface="微软雅黑" pitchFamily="34" charset="-122"/>
              <a:ea typeface="微软雅黑" pitchFamily="34" charset="-122"/>
            </a:endParaRPr>
          </a:p>
        </p:txBody>
      </p:sp>
      <p:sp>
        <p:nvSpPr>
          <p:cNvPr id="65" name="TextBox 64"/>
          <p:cNvSpPr txBox="1"/>
          <p:nvPr/>
        </p:nvSpPr>
        <p:spPr>
          <a:xfrm>
            <a:off x="4818818" y="2555016"/>
            <a:ext cx="1683202" cy="338554"/>
          </a:xfrm>
          <a:prstGeom prst="rect">
            <a:avLst/>
          </a:prstGeom>
          <a:noFill/>
        </p:spPr>
        <p:txBody>
          <a:bodyPr wrap="square" rtlCol="0">
            <a:spAutoFit/>
          </a:bodyPr>
          <a:lstStyle/>
          <a:p>
            <a:r>
              <a:rPr lang="zh-CN" altLang="en-US" sz="1600" b="1" dirty="0">
                <a:solidFill>
                  <a:srgbClr val="1A3F6C"/>
                </a:solidFill>
              </a:rPr>
              <a:t>国外研究一：</a:t>
            </a:r>
          </a:p>
        </p:txBody>
      </p:sp>
      <p:sp>
        <p:nvSpPr>
          <p:cNvPr id="66" name="TextBox 65"/>
          <p:cNvSpPr txBox="1"/>
          <p:nvPr/>
        </p:nvSpPr>
        <p:spPr>
          <a:xfrm>
            <a:off x="4759183" y="2829578"/>
            <a:ext cx="1989398" cy="1052596"/>
          </a:xfrm>
          <a:prstGeom prst="rect">
            <a:avLst/>
          </a:prstGeom>
          <a:noFill/>
        </p:spPr>
        <p:txBody>
          <a:bodyPr wrap="square" rtlCol="0">
            <a:spAutoFit/>
          </a:bodyPr>
          <a:lstStyle/>
          <a:p>
            <a:pPr>
              <a:lnSpc>
                <a:spcPct val="130000"/>
              </a:lnSpc>
            </a:pPr>
            <a:r>
              <a:rPr lang="zh-CN" altLang="en-US" sz="1200" dirty="0">
                <a:latin typeface="微软雅黑" panose="020B0503020204020204" pitchFamily="34" charset="-122"/>
                <a:ea typeface="微软雅黑" panose="020B0503020204020204" pitchFamily="34" charset="-122"/>
              </a:rPr>
              <a:t>基于 </a:t>
            </a:r>
            <a:r>
              <a:rPr lang="en-US" altLang="zh-CN" sz="1200" dirty="0">
                <a:latin typeface="微软雅黑" panose="020B0503020204020204" pitchFamily="34" charset="-122"/>
                <a:ea typeface="微软雅黑" panose="020B0503020204020204" pitchFamily="34" charset="-122"/>
              </a:rPr>
              <a:t>RP </a:t>
            </a:r>
            <a:r>
              <a:rPr lang="zh-CN" altLang="en-US" sz="1200" dirty="0">
                <a:latin typeface="微软雅黑" panose="020B0503020204020204" pitchFamily="34" charset="-122"/>
                <a:ea typeface="微软雅黑" panose="020B0503020204020204" pitchFamily="34" charset="-122"/>
              </a:rPr>
              <a:t>技术的</a:t>
            </a:r>
            <a:r>
              <a:rPr lang="zh-CN" altLang="en-US" sz="1200" dirty="0" smtClean="0">
                <a:latin typeface="微软雅黑" panose="020B0503020204020204" pitchFamily="34" charset="-122"/>
                <a:ea typeface="微软雅黑" panose="020B0503020204020204" pitchFamily="34" charset="-122"/>
              </a:rPr>
              <a:t>快速模具制造极大地缩短了电极制作周期</a:t>
            </a:r>
            <a:r>
              <a:rPr lang="zh-CN" altLang="en-US" sz="1200" dirty="0">
                <a:latin typeface="微软雅黑" panose="020B0503020204020204" pitchFamily="34" charset="-122"/>
                <a:ea typeface="微软雅黑" panose="020B0503020204020204" pitchFamily="34" charset="-122"/>
              </a:rPr>
              <a:t/>
            </a:r>
            <a:br>
              <a:rPr lang="zh-CN" altLang="en-US" sz="1200" dirty="0">
                <a:latin typeface="微软雅黑" panose="020B0503020204020204" pitchFamily="34" charset="-122"/>
                <a:ea typeface="微软雅黑" panose="020B0503020204020204" pitchFamily="34" charset="-122"/>
              </a:rPr>
            </a:br>
            <a:endParaRPr lang="en-US" altLang="zh-CN" sz="1200" dirty="0">
              <a:latin typeface="微软雅黑" pitchFamily="34" charset="-122"/>
              <a:ea typeface="微软雅黑" pitchFamily="34" charset="-122"/>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91221" y="1036706"/>
            <a:ext cx="1925569" cy="894983"/>
          </a:xfrm>
          <a:prstGeom prst="rect">
            <a:avLst/>
          </a:prstGeom>
        </p:spPr>
      </p:pic>
      <p:pic>
        <p:nvPicPr>
          <p:cNvPr id="3" name="图片 2"/>
          <p:cNvPicPr>
            <a:picLocks noChangeAspect="1"/>
          </p:cNvPicPr>
          <p:nvPr/>
        </p:nvPicPr>
        <p:blipFill>
          <a:blip r:embed="rId5"/>
          <a:stretch>
            <a:fillRect/>
          </a:stretch>
        </p:blipFill>
        <p:spPr>
          <a:xfrm>
            <a:off x="57340" y="2257645"/>
            <a:ext cx="2077440" cy="1458514"/>
          </a:xfrm>
          <a:prstGeom prst="rect">
            <a:avLst/>
          </a:prstGeom>
        </p:spPr>
      </p:pic>
      <p:pic>
        <p:nvPicPr>
          <p:cNvPr id="6" name="图片 5"/>
          <p:cNvPicPr>
            <a:picLocks noChangeAspect="1"/>
          </p:cNvPicPr>
          <p:nvPr/>
        </p:nvPicPr>
        <p:blipFill>
          <a:blip r:embed="rId6"/>
          <a:stretch>
            <a:fillRect/>
          </a:stretch>
        </p:blipFill>
        <p:spPr>
          <a:xfrm>
            <a:off x="155064" y="3833859"/>
            <a:ext cx="4010207" cy="1201907"/>
          </a:xfrm>
          <a:prstGeom prst="rect">
            <a:avLst/>
          </a:prstGeom>
        </p:spPr>
      </p:pic>
      <p:pic>
        <p:nvPicPr>
          <p:cNvPr id="7" name="图片 6"/>
          <p:cNvPicPr>
            <a:picLocks noChangeAspect="1"/>
          </p:cNvPicPr>
          <p:nvPr/>
        </p:nvPicPr>
        <p:blipFill>
          <a:blip r:embed="rId7">
            <a:clrChange>
              <a:clrFrom>
                <a:srgbClr val="FFFFFF"/>
              </a:clrFrom>
              <a:clrTo>
                <a:srgbClr val="FFFFFF">
                  <a:alpha val="0"/>
                </a:srgbClr>
              </a:clrTo>
            </a:clrChange>
          </a:blip>
          <a:stretch>
            <a:fillRect/>
          </a:stretch>
        </p:blipFill>
        <p:spPr>
          <a:xfrm>
            <a:off x="4659853" y="752306"/>
            <a:ext cx="2043258" cy="1751364"/>
          </a:xfrm>
          <a:prstGeom prst="rect">
            <a:avLst/>
          </a:prstGeom>
        </p:spPr>
      </p:pic>
    </p:spTree>
    <p:custDataLst>
      <p:tags r:id="rId1"/>
    </p:custDataLst>
    <p:extLst>
      <p:ext uri="{BB962C8B-B14F-4D97-AF65-F5344CB8AC3E}">
        <p14:creationId xmlns:p14="http://schemas.microsoft.com/office/powerpoint/2010/main" val="361409104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22" presetClass="entr" presetSubtype="1"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up)">
                                      <p:cBhvr>
                                        <p:cTn id="34" dur="500"/>
                                        <p:tgtEl>
                                          <p:spTgt spid="6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up)">
                                      <p:cBhvr>
                                        <p:cTn id="40" dur="500"/>
                                        <p:tgtEl>
                                          <p:spTgt spid="63"/>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wipe(up)">
                                      <p:cBhvr>
                                        <p:cTn id="43" dur="500"/>
                                        <p:tgtEl>
                                          <p:spTgt spid="6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up)">
                                      <p:cBhvr>
                                        <p:cTn id="46" dur="500"/>
                                        <p:tgtEl>
                                          <p:spTgt spid="65"/>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up)">
                                      <p:cBhvr>
                                        <p:cTn id="49" dur="500"/>
                                        <p:tgtEl>
                                          <p:spTgt spid="66"/>
                                        </p:tgtEl>
                                      </p:cBhvr>
                                    </p:animEffect>
                                  </p:childTnLst>
                                </p:cTn>
                              </p:par>
                            </p:childTnLst>
                          </p:cTn>
                        </p:par>
                        <p:par>
                          <p:cTn id="50" fill="hold">
                            <p:stCondLst>
                              <p:cond delay="1600"/>
                            </p:stCondLst>
                            <p:childTnLst>
                              <p:par>
                                <p:cTn id="51" presetID="10" presetClass="entr" presetSubtype="0"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2000"/>
                                        <p:tgtEl>
                                          <p:spTgt spid="87"/>
                                        </p:tgtEl>
                                      </p:cBhvr>
                                    </p:animEffect>
                                  </p:childTnLst>
                                </p:cTn>
                              </p:par>
                            </p:childTnLst>
                          </p:cTn>
                        </p:par>
                        <p:par>
                          <p:cTn id="54" fill="hold">
                            <p:stCondLst>
                              <p:cond delay="3600"/>
                            </p:stCondLst>
                            <p:childTnLst>
                              <p:par>
                                <p:cTn id="55" presetID="22" presetClass="entr" presetSubtype="8" fill="hold" grpId="0" nodeType="afterEffect" nodePh="1">
                                  <p:stCondLst>
                                    <p:cond delay="0"/>
                                  </p:stCondLst>
                                  <p:endCondLst>
                                    <p:cond evt="begin" delay="0">
                                      <p:tn val="55"/>
                                    </p:cond>
                                  </p:end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7" grpId="0"/>
      <p:bldP spid="4" grpId="0"/>
      <p:bldP spid="5" grpId="0"/>
      <p:bldP spid="61" grpId="0"/>
      <p:bldP spid="62" grpId="0"/>
      <p:bldP spid="63" grpId="0"/>
      <p:bldP spid="64" grpId="0"/>
      <p:bldP spid="65" grpId="0"/>
      <p:bldP spid="66"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249334"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国内外相关研究</a:t>
            </a:r>
          </a:p>
        </p:txBody>
      </p:sp>
      <p:sp>
        <p:nvSpPr>
          <p:cNvPr id="27" name="TextBox 26"/>
          <p:cNvSpPr txBox="1"/>
          <p:nvPr/>
        </p:nvSpPr>
        <p:spPr>
          <a:xfrm>
            <a:off x="2958746" y="267886"/>
            <a:ext cx="170110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84779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F:\0PPT素材\9918632_2.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8204" y="3529047"/>
            <a:ext cx="1898901"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1" name="Picture 3" descr="F:\0PPT素材\ce4FaCfURkdJk.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0908" y="2269047"/>
            <a:ext cx="1906197"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F:\0PPT素材\5104bce8a2.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0908" y="1009047"/>
            <a:ext cx="1920000"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pic>
        <p:nvPicPr>
          <p:cNvPr id="37" name="Picture 4" descr="F:\0PPT素材\5104bce8a2.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831303" y="1009047"/>
            <a:ext cx="1920000"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20908" y="1009047"/>
            <a:ext cx="1683202" cy="338554"/>
          </a:xfrm>
          <a:prstGeom prst="rect">
            <a:avLst/>
          </a:prstGeom>
          <a:noFill/>
        </p:spPr>
        <p:txBody>
          <a:bodyPr wrap="square" rtlCol="0">
            <a:spAutoFit/>
          </a:bodyPr>
          <a:lstStyle/>
          <a:p>
            <a:r>
              <a:rPr lang="zh-CN" altLang="en-US" sz="1600" b="1" dirty="0">
                <a:solidFill>
                  <a:srgbClr val="1A3F6C"/>
                </a:solidFill>
              </a:rPr>
              <a:t>国内研究一：</a:t>
            </a:r>
          </a:p>
        </p:txBody>
      </p:sp>
      <p:sp>
        <p:nvSpPr>
          <p:cNvPr id="5" name="TextBox 4"/>
          <p:cNvSpPr txBox="1"/>
          <p:nvPr/>
        </p:nvSpPr>
        <p:spPr>
          <a:xfrm>
            <a:off x="2122961" y="1242826"/>
            <a:ext cx="2550695" cy="1092607"/>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微软雅黑" pitchFamily="34" charset="-122"/>
                <a:ea typeface="微软雅黑" pitchFamily="34" charset="-122"/>
              </a:rPr>
              <a:t> </a:t>
            </a:r>
            <a:r>
              <a:rPr lang="zh-CN" altLang="en-US" sz="1000"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latin typeface="微软雅黑" pitchFamily="34" charset="-122"/>
              <a:ea typeface="微软雅黑" pitchFamily="34" charset="-122"/>
            </a:endParaRPr>
          </a:p>
        </p:txBody>
      </p:sp>
      <p:sp>
        <p:nvSpPr>
          <p:cNvPr id="61" name="TextBox 60"/>
          <p:cNvSpPr txBox="1"/>
          <p:nvPr/>
        </p:nvSpPr>
        <p:spPr>
          <a:xfrm>
            <a:off x="2007105" y="2269047"/>
            <a:ext cx="1683202" cy="338554"/>
          </a:xfrm>
          <a:prstGeom prst="rect">
            <a:avLst/>
          </a:prstGeom>
          <a:noFill/>
        </p:spPr>
        <p:txBody>
          <a:bodyPr wrap="square" rtlCol="0">
            <a:spAutoFit/>
          </a:bodyPr>
          <a:lstStyle/>
          <a:p>
            <a:r>
              <a:rPr lang="zh-CN" altLang="en-US" sz="1600" b="1" dirty="0">
                <a:solidFill>
                  <a:srgbClr val="1A3F6C"/>
                </a:solidFill>
              </a:rPr>
              <a:t>国内研究二：</a:t>
            </a:r>
          </a:p>
        </p:txBody>
      </p:sp>
      <p:sp>
        <p:nvSpPr>
          <p:cNvPr id="62" name="TextBox 61"/>
          <p:cNvSpPr txBox="1"/>
          <p:nvPr/>
        </p:nvSpPr>
        <p:spPr>
          <a:xfrm>
            <a:off x="2109158" y="2502826"/>
            <a:ext cx="2550695" cy="1092607"/>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微软雅黑" pitchFamily="34" charset="-122"/>
                <a:ea typeface="微软雅黑" pitchFamily="34" charset="-122"/>
              </a:rPr>
              <a:t> </a:t>
            </a:r>
            <a:r>
              <a:rPr lang="zh-CN" altLang="en-US" sz="1000"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latin typeface="微软雅黑" pitchFamily="34" charset="-122"/>
              <a:ea typeface="微软雅黑" pitchFamily="34" charset="-122"/>
            </a:endParaRPr>
          </a:p>
        </p:txBody>
      </p:sp>
      <p:sp>
        <p:nvSpPr>
          <p:cNvPr id="63" name="TextBox 62"/>
          <p:cNvSpPr txBox="1"/>
          <p:nvPr/>
        </p:nvSpPr>
        <p:spPr>
          <a:xfrm>
            <a:off x="2007105" y="3550194"/>
            <a:ext cx="1683202" cy="338554"/>
          </a:xfrm>
          <a:prstGeom prst="rect">
            <a:avLst/>
          </a:prstGeom>
          <a:noFill/>
        </p:spPr>
        <p:txBody>
          <a:bodyPr wrap="square" rtlCol="0">
            <a:spAutoFit/>
          </a:bodyPr>
          <a:lstStyle/>
          <a:p>
            <a:r>
              <a:rPr lang="zh-CN" altLang="en-US" sz="1600" b="1" dirty="0">
                <a:solidFill>
                  <a:srgbClr val="1A3F6C"/>
                </a:solidFill>
              </a:rPr>
              <a:t>国内研究三：</a:t>
            </a:r>
          </a:p>
        </p:txBody>
      </p:sp>
      <p:sp>
        <p:nvSpPr>
          <p:cNvPr id="64" name="TextBox 63"/>
          <p:cNvSpPr txBox="1"/>
          <p:nvPr/>
        </p:nvSpPr>
        <p:spPr>
          <a:xfrm>
            <a:off x="2109158" y="3783973"/>
            <a:ext cx="2550695" cy="1092607"/>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微软雅黑" pitchFamily="34" charset="-122"/>
                <a:ea typeface="微软雅黑" pitchFamily="34" charset="-122"/>
              </a:rPr>
              <a:t> </a:t>
            </a:r>
            <a:r>
              <a:rPr lang="zh-CN" altLang="en-US" sz="1000"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latin typeface="微软雅黑" pitchFamily="34" charset="-122"/>
              <a:ea typeface="微软雅黑" pitchFamily="34" charset="-122"/>
            </a:endParaRPr>
          </a:p>
        </p:txBody>
      </p:sp>
      <p:sp>
        <p:nvSpPr>
          <p:cNvPr id="65" name="TextBox 64"/>
          <p:cNvSpPr txBox="1"/>
          <p:nvPr/>
        </p:nvSpPr>
        <p:spPr>
          <a:xfrm>
            <a:off x="5068101" y="2216167"/>
            <a:ext cx="1683202" cy="338554"/>
          </a:xfrm>
          <a:prstGeom prst="rect">
            <a:avLst/>
          </a:prstGeom>
          <a:noFill/>
        </p:spPr>
        <p:txBody>
          <a:bodyPr wrap="square" rtlCol="0">
            <a:spAutoFit/>
          </a:bodyPr>
          <a:lstStyle/>
          <a:p>
            <a:r>
              <a:rPr lang="zh-CN" altLang="en-US" sz="1600" b="1" dirty="0">
                <a:solidFill>
                  <a:srgbClr val="1A3F6C"/>
                </a:solidFill>
              </a:rPr>
              <a:t>国外研究一：</a:t>
            </a:r>
          </a:p>
        </p:txBody>
      </p:sp>
      <p:sp>
        <p:nvSpPr>
          <p:cNvPr id="66" name="TextBox 65"/>
          <p:cNvSpPr txBox="1"/>
          <p:nvPr/>
        </p:nvSpPr>
        <p:spPr>
          <a:xfrm>
            <a:off x="4761906" y="2607601"/>
            <a:ext cx="1989398" cy="1292662"/>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微软雅黑" pitchFamily="34" charset="-122"/>
                <a:ea typeface="微软雅黑" pitchFamily="34" charset="-122"/>
              </a:rPr>
              <a:t> </a:t>
            </a:r>
            <a:r>
              <a:rPr lang="zh-CN" altLang="en-US" sz="1000"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000" dirty="0">
              <a:latin typeface="微软雅黑" pitchFamily="34" charset="-122"/>
              <a:ea typeface="微软雅黑" pitchFamily="34" charset="-122"/>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2988061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p:tgtEl>
                                          <p:spTgt spid="26"/>
                                        </p:tgtEl>
                                        <p:attrNameLst>
                                          <p:attrName>ppt_x</p:attrName>
                                        </p:attrNameLst>
                                      </p:cBhvr>
                                      <p:tavLst>
                                        <p:tav tm="0">
                                          <p:val>
                                            <p:strVal val="#ppt_x-#ppt_w*1.125000"/>
                                          </p:val>
                                        </p:tav>
                                        <p:tav tm="100000">
                                          <p:val>
                                            <p:strVal val="#ppt_x"/>
                                          </p:val>
                                        </p:tav>
                                      </p:tavLst>
                                    </p:anim>
                                    <p:animEffect transition="in" filter="wipe(right)">
                                      <p:cBhvr>
                                        <p:cTn id="16" dur="500"/>
                                        <p:tgtEl>
                                          <p:spTgt spid="26"/>
                                        </p:tgtEl>
                                      </p:cBhvr>
                                    </p:animEffect>
                                  </p:childTnLst>
                                </p:cTn>
                              </p:par>
                              <p:par>
                                <p:cTn id="17" presetID="12" presetClass="entr" presetSubtype="8"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ppt_x</p:attrName>
                                        </p:attrNameLst>
                                      </p:cBhvr>
                                      <p:tavLst>
                                        <p:tav tm="0">
                                          <p:val>
                                            <p:strVal val="#ppt_x-#ppt_w*1.125000"/>
                                          </p:val>
                                        </p:tav>
                                        <p:tav tm="100000">
                                          <p:val>
                                            <p:strVal val="#ppt_x"/>
                                          </p:val>
                                        </p:tav>
                                      </p:tavLst>
                                    </p:anim>
                                    <p:animEffect transition="in" filter="wipe(right)">
                                      <p:cBhvr>
                                        <p:cTn id="20" dur="500"/>
                                        <p:tgtEl>
                                          <p:spTgt spid="2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ppt_x</p:attrName>
                                        </p:attrNameLst>
                                      </p:cBhvr>
                                      <p:tavLst>
                                        <p:tav tm="0">
                                          <p:val>
                                            <p:strVal val="#ppt_x-#ppt_w*1.125000"/>
                                          </p:val>
                                        </p:tav>
                                        <p:tav tm="100000">
                                          <p:val>
                                            <p:strVal val="#ppt_x"/>
                                          </p:val>
                                        </p:tav>
                                      </p:tavLst>
                                    </p:anim>
                                    <p:animEffect transition="in" filter="wipe(right)">
                                      <p:cBhvr>
                                        <p:cTn id="24" dur="500"/>
                                        <p:tgtEl>
                                          <p:spTgt spid="27"/>
                                        </p:tgtEl>
                                      </p:cBhvr>
                                    </p:animEffect>
                                  </p:childTnLst>
                                </p:cTn>
                              </p:par>
                            </p:childTnLst>
                          </p:cTn>
                        </p:par>
                        <p:par>
                          <p:cTn id="25" fill="hold">
                            <p:stCondLst>
                              <p:cond delay="1100"/>
                            </p:stCondLst>
                            <p:childTnLst>
                              <p:par>
                                <p:cTn id="26" presetID="14" presetClass="entr" presetSubtype="10" fill="hold" nodeType="after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randombar(horizontal)">
                                      <p:cBhvr>
                                        <p:cTn id="28" dur="800"/>
                                        <p:tgtEl>
                                          <p:spTgt spid="2052"/>
                                        </p:tgtEl>
                                      </p:cBhvr>
                                    </p:animEffect>
                                  </p:childTnLst>
                                </p:cTn>
                              </p:par>
                              <p:par>
                                <p:cTn id="29" presetID="14" presetClass="entr" presetSubtype="10" fill="hold" nodeType="withEffect">
                                  <p:stCondLst>
                                    <p:cond delay="0"/>
                                  </p:stCondLst>
                                  <p:childTnLst>
                                    <p:set>
                                      <p:cBhvr>
                                        <p:cTn id="30" dur="1" fill="hold">
                                          <p:stCondLst>
                                            <p:cond delay="0"/>
                                          </p:stCondLst>
                                        </p:cTn>
                                        <p:tgtEl>
                                          <p:spTgt spid="2051"/>
                                        </p:tgtEl>
                                        <p:attrNameLst>
                                          <p:attrName>style.visibility</p:attrName>
                                        </p:attrNameLst>
                                      </p:cBhvr>
                                      <p:to>
                                        <p:strVal val="visible"/>
                                      </p:to>
                                    </p:set>
                                    <p:animEffect transition="in" filter="randombar(horizontal)">
                                      <p:cBhvr>
                                        <p:cTn id="31" dur="800"/>
                                        <p:tgtEl>
                                          <p:spTgt spid="2051"/>
                                        </p:tgtEl>
                                      </p:cBhvr>
                                    </p:animEffect>
                                  </p:childTnLst>
                                </p:cTn>
                              </p:par>
                              <p:par>
                                <p:cTn id="32" presetID="14" presetClass="entr" presetSubtype="1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randombar(horizontal)">
                                      <p:cBhvr>
                                        <p:cTn id="34" dur="800"/>
                                        <p:tgtEl>
                                          <p:spTgt spid="2050"/>
                                        </p:tgtEl>
                                      </p:cBhvr>
                                    </p:animEffect>
                                  </p:childTnLst>
                                </p:cTn>
                              </p:par>
                              <p:par>
                                <p:cTn id="35" presetID="14" presetClass="entr" presetSubtype="1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800"/>
                                        <p:tgtEl>
                                          <p:spTgt spid="37"/>
                                        </p:tgtEl>
                                      </p:cBhvr>
                                    </p:animEffect>
                                  </p:childTnLst>
                                </p:cTn>
                              </p:par>
                            </p:childTnLst>
                          </p:cTn>
                        </p:par>
                        <p:par>
                          <p:cTn id="38" fill="hold">
                            <p:stCondLst>
                              <p:cond delay="1900"/>
                            </p:stCondLst>
                            <p:childTnLst>
                              <p:par>
                                <p:cTn id="39" presetID="22" presetClass="entr" presetSubtype="1"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500"/>
                                        <p:tgtEl>
                                          <p:spTgt spid="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up)">
                                      <p:cBhvr>
                                        <p:cTn id="44" dur="500"/>
                                        <p:tgtEl>
                                          <p:spTgt spid="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up)">
                                      <p:cBhvr>
                                        <p:cTn id="47" dur="500"/>
                                        <p:tgtEl>
                                          <p:spTgt spid="61"/>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up)">
                                      <p:cBhvr>
                                        <p:cTn id="50" dur="500"/>
                                        <p:tgtEl>
                                          <p:spTgt spid="62"/>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up)">
                                      <p:cBhvr>
                                        <p:cTn id="59" dur="500"/>
                                        <p:tgtEl>
                                          <p:spTgt spid="65"/>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up)">
                                      <p:cBhvr>
                                        <p:cTn id="62" dur="500"/>
                                        <p:tgtEl>
                                          <p:spTgt spid="66"/>
                                        </p:tgtEl>
                                      </p:cBhvr>
                                    </p:animEffect>
                                  </p:childTnLst>
                                </p:cTn>
                              </p:par>
                            </p:childTnLst>
                          </p:cTn>
                        </p:par>
                        <p:par>
                          <p:cTn id="63" fill="hold">
                            <p:stCondLst>
                              <p:cond delay="2400"/>
                            </p:stCondLst>
                            <p:childTnLst>
                              <p:par>
                                <p:cTn id="64" presetID="10" presetClass="entr" presetSubtype="0" fill="hold" grpId="0"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2000"/>
                                        <p:tgtEl>
                                          <p:spTgt spid="87"/>
                                        </p:tgtEl>
                                      </p:cBhvr>
                                    </p:animEffect>
                                  </p:childTnLst>
                                </p:cTn>
                              </p:par>
                            </p:childTnLst>
                          </p:cTn>
                        </p:par>
                        <p:par>
                          <p:cTn id="67" fill="hold">
                            <p:stCondLst>
                              <p:cond delay="4400"/>
                            </p:stCondLst>
                            <p:childTnLst>
                              <p:par>
                                <p:cTn id="68" presetID="22" presetClass="entr" presetSubtype="8" fill="hold" grpId="0" nodeType="afterEffect" nodePh="1">
                                  <p:stCondLst>
                                    <p:cond delay="0"/>
                                  </p:stCondLst>
                                  <p:endCondLst>
                                    <p:cond evt="begin" delay="0">
                                      <p:tn val="68"/>
                                    </p:cond>
                                  </p:endCondLst>
                                  <p:childTnLst>
                                    <p:set>
                                      <p:cBhvr>
                                        <p:cTn id="69" dur="1" fill="hold">
                                          <p:stCondLst>
                                            <p:cond delay="0"/>
                                          </p:stCondLst>
                                        </p:cTn>
                                        <p:tgtEl>
                                          <p:spTgt spid="20"/>
                                        </p:tgtEl>
                                        <p:attrNameLst>
                                          <p:attrName>style.visibility</p:attrName>
                                        </p:attrNameLst>
                                      </p:cBhvr>
                                      <p:to>
                                        <p:strVal val="visible"/>
                                      </p:to>
                                    </p:set>
                                    <p:animEffect transition="in" filter="wipe(left)">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87" grpId="0"/>
      <p:bldP spid="4" grpId="0"/>
      <p:bldP spid="5" grpId="0"/>
      <p:bldP spid="61" grpId="0"/>
      <p:bldP spid="62" grpId="0"/>
      <p:bldP spid="63" grpId="0"/>
      <p:bldP spid="64" grpId="0"/>
      <p:bldP spid="65" grpId="0"/>
      <p:bldP spid="66"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831" y="2260987"/>
            <a:ext cx="1023676" cy="1023676"/>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621286" y="2622833"/>
            <a:ext cx="1223538" cy="368530"/>
            <a:chOff x="3838575" y="2712368"/>
            <a:chExt cx="1604974" cy="368530"/>
          </a:xfrm>
        </p:grpSpPr>
        <p:cxnSp>
          <p:nvCxnSpPr>
            <p:cNvPr id="4" name="直接连接符 3"/>
            <p:cNvCxnSpPr/>
            <p:nvPr/>
          </p:nvCxnSpPr>
          <p:spPr>
            <a:xfrm>
              <a:off x="3838575" y="2892218"/>
              <a:ext cx="593181"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52634" y="2911353"/>
              <a:ext cx="490915" cy="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05565" y="2712368"/>
              <a:ext cx="186017" cy="18946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807526" y="2899283"/>
              <a:ext cx="171299" cy="174470"/>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4543202" y="2717130"/>
              <a:ext cx="316707" cy="363768"/>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830110" y="1757468"/>
            <a:ext cx="2004993" cy="2004993"/>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3573017" y="1448617"/>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1</a:t>
              </a:r>
              <a:endParaRPr lang="zh-CN" altLang="en-US" sz="2500" b="1" dirty="0">
                <a:solidFill>
                  <a:srgbClr val="1A3F6C"/>
                </a:solidFill>
                <a:latin typeface="微软雅黑" pitchFamily="34" charset="-122"/>
                <a:ea typeface="微软雅黑" pitchFamily="34" charset="-122"/>
              </a:endParaRPr>
            </a:p>
          </p:txBody>
        </p:sp>
      </p:grpSp>
      <p:grpSp>
        <p:nvGrpSpPr>
          <p:cNvPr id="15" name="组合 14"/>
          <p:cNvGrpSpPr/>
          <p:nvPr/>
        </p:nvGrpSpPr>
        <p:grpSpPr>
          <a:xfrm>
            <a:off x="4118065" y="2488507"/>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2</a:t>
              </a:r>
              <a:endParaRPr lang="zh-CN" altLang="en-US" sz="2500" b="1" dirty="0">
                <a:solidFill>
                  <a:srgbClr val="1A3F6C"/>
                </a:solidFill>
                <a:latin typeface="微软雅黑" pitchFamily="34" charset="-122"/>
                <a:ea typeface="微软雅黑" pitchFamily="34" charset="-122"/>
              </a:endParaRPr>
            </a:p>
          </p:txBody>
        </p:sp>
      </p:grpSp>
      <p:grpSp>
        <p:nvGrpSpPr>
          <p:cNvPr id="18" name="组合 17"/>
          <p:cNvGrpSpPr/>
          <p:nvPr/>
        </p:nvGrpSpPr>
        <p:grpSpPr>
          <a:xfrm>
            <a:off x="3573017" y="3579955"/>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3</a:t>
              </a:r>
              <a:endParaRPr lang="zh-CN" altLang="en-US" sz="2500" b="1" dirty="0">
                <a:solidFill>
                  <a:srgbClr val="1A3F6C"/>
                </a:solidFill>
                <a:latin typeface="微软雅黑" pitchFamily="34" charset="-122"/>
                <a:ea typeface="微软雅黑" pitchFamily="34" charset="-122"/>
              </a:endParaRPr>
            </a:p>
          </p:txBody>
        </p:sp>
      </p:grpSp>
      <p:sp>
        <p:nvSpPr>
          <p:cNvPr id="21" name="TextBox 20"/>
          <p:cNvSpPr txBox="1"/>
          <p:nvPr/>
        </p:nvSpPr>
        <p:spPr>
          <a:xfrm>
            <a:off x="142612" y="2341938"/>
            <a:ext cx="718145" cy="861774"/>
          </a:xfrm>
          <a:prstGeom prst="rect">
            <a:avLst/>
          </a:prstGeom>
          <a:noFill/>
        </p:spPr>
        <p:txBody>
          <a:bodyPr wrap="none" lIns="0" tIns="0" rIns="0" bIns="0" rtlCol="0">
            <a:spAutoFit/>
          </a:bodyPr>
          <a:lstStyle/>
          <a:p>
            <a:pPr algn="ctr"/>
            <a:r>
              <a:rPr lang="zh-CN" altLang="en-US" sz="2800" b="1" dirty="0">
                <a:solidFill>
                  <a:schemeClr val="bg1"/>
                </a:solidFill>
                <a:latin typeface="微软雅黑" pitchFamily="34" charset="-122"/>
                <a:ea typeface="微软雅黑" pitchFamily="34" charset="-122"/>
              </a:rPr>
              <a:t>研究</a:t>
            </a:r>
            <a:endParaRPr lang="en-US" altLang="zh-CN" sz="2800" b="1" dirty="0">
              <a:solidFill>
                <a:schemeClr val="bg1"/>
              </a:solidFill>
              <a:latin typeface="微软雅黑" pitchFamily="34" charset="-122"/>
              <a:ea typeface="微软雅黑" pitchFamily="34" charset="-122"/>
            </a:endParaRPr>
          </a:p>
          <a:p>
            <a:pPr algn="ctr"/>
            <a:r>
              <a:rPr lang="zh-CN" altLang="en-US" sz="2800" b="1" dirty="0">
                <a:solidFill>
                  <a:schemeClr val="bg1"/>
                </a:solidFill>
                <a:latin typeface="微软雅黑" pitchFamily="34" charset="-122"/>
                <a:ea typeface="微软雅黑" pitchFamily="34" charset="-122"/>
              </a:rPr>
              <a:t>意义</a:t>
            </a:r>
          </a:p>
        </p:txBody>
      </p:sp>
      <p:sp>
        <p:nvSpPr>
          <p:cNvPr id="22" name="TextBox 21"/>
          <p:cNvSpPr txBox="1"/>
          <p:nvPr/>
        </p:nvSpPr>
        <p:spPr>
          <a:xfrm>
            <a:off x="4468772" y="1476864"/>
            <a:ext cx="3084553" cy="769441"/>
          </a:xfrm>
          <a:prstGeom prst="rect">
            <a:avLst/>
          </a:prstGeom>
          <a:noFill/>
        </p:spPr>
        <p:txBody>
          <a:bodyPr wrap="square" lIns="0" tIns="0" rIns="0" bIns="0" rtlCol="0">
            <a:spAutoFit/>
          </a:bodyPr>
          <a:lstStyle/>
          <a:p>
            <a:pPr algn="just"/>
            <a:r>
              <a:rPr lang="zh-CN" altLang="en-US" sz="1000" dirty="0">
                <a:solidFill>
                  <a:schemeClr val="tx1">
                    <a:lumMod val="85000"/>
                    <a:lumOff val="15000"/>
                  </a:scheme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23" name="TextBox 22"/>
          <p:cNvSpPr txBox="1"/>
          <p:nvPr/>
        </p:nvSpPr>
        <p:spPr>
          <a:xfrm>
            <a:off x="4900820" y="2516932"/>
            <a:ext cx="2852530" cy="769441"/>
          </a:xfrm>
          <a:prstGeom prst="rect">
            <a:avLst/>
          </a:prstGeom>
          <a:noFill/>
        </p:spPr>
        <p:txBody>
          <a:bodyPr wrap="square" lIns="0" tIns="0" rIns="0" bIns="0" rtlCol="0">
            <a:spAutoFit/>
          </a:bodyPr>
          <a:lstStyle/>
          <a:p>
            <a:pPr algn="just"/>
            <a:r>
              <a:rPr lang="zh-CN" altLang="en-US" sz="1000" dirty="0">
                <a:solidFill>
                  <a:schemeClr val="tx1">
                    <a:lumMod val="85000"/>
                    <a:lumOff val="15000"/>
                  </a:scheme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24" name="TextBox 23"/>
          <p:cNvSpPr txBox="1"/>
          <p:nvPr/>
        </p:nvSpPr>
        <p:spPr>
          <a:xfrm>
            <a:off x="4415416" y="3631246"/>
            <a:ext cx="3137908" cy="769441"/>
          </a:xfrm>
          <a:prstGeom prst="rect">
            <a:avLst/>
          </a:prstGeom>
          <a:noFill/>
        </p:spPr>
        <p:txBody>
          <a:bodyPr wrap="square" lIns="0" tIns="0" rIns="0" bIns="0" rtlCol="0">
            <a:spAutoFit/>
          </a:bodyPr>
          <a:lstStyle/>
          <a:p>
            <a:pPr algn="just"/>
            <a:r>
              <a:rPr lang="zh-CN" altLang="en-US" sz="1000" dirty="0">
                <a:solidFill>
                  <a:schemeClr val="tx1">
                    <a:lumMod val="85000"/>
                    <a:lumOff val="15000"/>
                  </a:scheme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85000"/>
                  <a:lumOff val="15000"/>
                </a:schemeClr>
              </a:solidFill>
              <a:latin typeface="微软雅黑" pitchFamily="34" charset="-122"/>
              <a:ea typeface="微软雅黑" pitchFamily="34" charset="-122"/>
            </a:endParaRPr>
          </a:p>
        </p:txBody>
      </p:sp>
      <p:sp>
        <p:nvSpPr>
          <p:cNvPr id="25" name="TextBox 24"/>
          <p:cNvSpPr txBox="1"/>
          <p:nvPr/>
        </p:nvSpPr>
        <p:spPr>
          <a:xfrm>
            <a:off x="2132856" y="2107472"/>
            <a:ext cx="1752111" cy="1400383"/>
          </a:xfrm>
          <a:prstGeom prst="rect">
            <a:avLst/>
          </a:prstGeom>
          <a:noFill/>
        </p:spPr>
        <p:txBody>
          <a:bodyPr wrap="square" lIns="0" tIns="0" rIns="0" bIns="0" rtlCol="0">
            <a:spAutoFit/>
          </a:bodyPr>
          <a:lstStyle/>
          <a:p>
            <a:pPr algn="just">
              <a:lnSpc>
                <a:spcPct val="130000"/>
              </a:lnSpc>
            </a:pPr>
            <a:r>
              <a:rPr lang="zh-CN" altLang="en-US" sz="1400" dirty="0">
                <a:latin typeface="微软雅黑" pitchFamily="34" charset="-122"/>
                <a:ea typeface="微软雅黑" pitchFamily="34" charset="-122"/>
              </a:rPr>
              <a:t>点击输入简要文字内容，文字内容需概括精炼，不用多余的文字修饰，言简意赅的说明分项内容</a:t>
            </a:r>
            <a:r>
              <a:rPr lang="en-US" altLang="zh-CN" sz="1400" dirty="0">
                <a:latin typeface="微软雅黑" pitchFamily="34" charset="-122"/>
                <a:ea typeface="微软雅黑" pitchFamily="34" charset="-122"/>
              </a:rPr>
              <a:t>……</a:t>
            </a:r>
          </a:p>
        </p:txBody>
      </p:sp>
      <p:cxnSp>
        <p:nvCxnSpPr>
          <p:cNvPr id="27" name="直接连接符 26"/>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65166"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427243"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研究意义</a:t>
            </a:r>
          </a:p>
        </p:txBody>
      </p:sp>
      <p:sp>
        <p:nvSpPr>
          <p:cNvPr id="30" name="TextBox 29"/>
          <p:cNvSpPr txBox="1"/>
          <p:nvPr/>
        </p:nvSpPr>
        <p:spPr>
          <a:xfrm>
            <a:off x="1844824" y="267886"/>
            <a:ext cx="193033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THE SIGNIFICANCE</a:t>
            </a:r>
            <a:endParaRPr lang="zh-CN" altLang="en-US" sz="1600" dirty="0">
              <a:solidFill>
                <a:srgbClr val="1A3F6C"/>
              </a:solidFill>
              <a:latin typeface="Kozuka Gothic Pro R" pitchFamily="34" charset="-128"/>
              <a:ea typeface="Kozuka Gothic Pro R" pitchFamily="34" charset="-128"/>
            </a:endParaRPr>
          </a:p>
        </p:txBody>
      </p:sp>
      <p:cxnSp>
        <p:nvCxnSpPr>
          <p:cNvPr id="31" name="直接连接符 30"/>
          <p:cNvCxnSpPr/>
          <p:nvPr/>
        </p:nvCxnSpPr>
        <p:spPr>
          <a:xfrm>
            <a:off x="184848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1119766"/>
      </p:ext>
    </p:extLst>
  </p:cSld>
  <p:clrMapOvr>
    <a:masterClrMapping/>
  </p:clrMapOvr>
  <p:transition spd="slow" advClick="0" advTm="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ppt_x</p:attrName>
                                            </p:attrNameLst>
                                          </p:cBhvr>
                                          <p:tavLst>
                                            <p:tav tm="0">
                                              <p:val>
                                                <p:strVal val="#ppt_x-#ppt_w*1.125000"/>
                                              </p:val>
                                            </p:tav>
                                            <p:tav tm="100000">
                                              <p:val>
                                                <p:strVal val="#ppt_x"/>
                                              </p:val>
                                            </p:tav>
                                          </p:tavLst>
                                        </p:anim>
                                        <p:animEffect transition="in" filter="wipe(right)">
                                          <p:cBhvr>
                                            <p:cTn id="24" dur="500"/>
                                            <p:tgtEl>
                                              <p:spTgt spid="30"/>
                                            </p:tgtEl>
                                          </p:cBhvr>
                                        </p:animEffect>
                                      </p:childTnLst>
                                    </p:cTn>
                                  </p:par>
                                </p:childTnLst>
                              </p:cTn>
                            </p:par>
                            <p:par>
                              <p:cTn id="25" fill="hold">
                                <p:stCondLst>
                                  <p:cond delay="1100"/>
                                </p:stCondLst>
                                <p:childTnLst>
                                  <p:par>
                                    <p:cTn id="26" presetID="2" presetClass="entr" presetSubtype="4" fill="hold" grpId="0" nodeType="afterEffect" p14:presetBounceEnd="44000">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14:bounceEnd="44000">
                                          <p:cBhvr additive="base">
                                            <p:cTn id="28" dur="5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53" presetClass="entr" presetSubtype="16"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par>
                              <p:cTn id="36" fill="hold">
                                <p:stCondLst>
                                  <p:cond delay="2100"/>
                                </p:stCondLst>
                                <p:childTnLst>
                                  <p:par>
                                    <p:cTn id="37" presetID="2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2600"/>
                                </p:stCondLst>
                                <p:childTnLst>
                                  <p:par>
                                    <p:cTn id="41" presetID="2" presetClass="entr" presetSubtype="1" fill="hold" nodeType="afterEffect" p14:presetBounceEnd="44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4000">
                                          <p:cBhvr additive="base">
                                            <p:cTn id="43"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44" dur="500" fill="hold"/>
                                            <p:tgtEl>
                                              <p:spTgt spid="9"/>
                                            </p:tgtEl>
                                            <p:attrNameLst>
                                              <p:attrName>ppt_y</p:attrName>
                                            </p:attrNameLst>
                                          </p:cBhvr>
                                          <p:tavLst>
                                            <p:tav tm="0">
                                              <p:val>
                                                <p:strVal val="0-#ppt_h/2"/>
                                              </p:val>
                                            </p:tav>
                                            <p:tav tm="100000">
                                              <p:val>
                                                <p:strVal val="#ppt_y"/>
                                              </p:val>
                                            </p:tav>
                                          </p:tavLst>
                                        </p:anim>
                                      </p:childTnLst>
                                    </p:cTn>
                                  </p:par>
                                </p:childTnLst>
                              </p:cTn>
                            </p:par>
                            <p:par>
                              <p:cTn id="45" fill="hold">
                                <p:stCondLst>
                                  <p:cond delay="3100"/>
                                </p:stCondLst>
                                <p:childTnLst>
                                  <p:par>
                                    <p:cTn id="46" presetID="22" presetClass="entr" presetSubtype="1"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childTnLst>
                              </p:cTn>
                            </p:par>
                            <p:par>
                              <p:cTn id="49" fill="hold">
                                <p:stCondLst>
                                  <p:cond delay="3600"/>
                                </p:stCondLst>
                                <p:childTnLst>
                                  <p:par>
                                    <p:cTn id="50" presetID="52"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Scale>
                                          <p:cBhvr>
                                            <p:cTn id="52"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500" decel="50000" fill="hold">
                                              <p:stCondLst>
                                                <p:cond delay="0"/>
                                              </p:stCondLst>
                                            </p:cTn>
                                            <p:tgtEl>
                                              <p:spTgt spid="12"/>
                                            </p:tgtEl>
                                            <p:attrNameLst>
                                              <p:attrName>ppt_x</p:attrName>
                                              <p:attrName>ppt_y</p:attrName>
                                            </p:attrNameLst>
                                          </p:cBhvr>
                                        </p:animMotion>
                                        <p:animEffect transition="in" filter="fade">
                                          <p:cBhvr>
                                            <p:cTn id="54" dur="500"/>
                                            <p:tgtEl>
                                              <p:spTgt spid="12"/>
                                            </p:tgtEl>
                                          </p:cBhvr>
                                        </p:animEffect>
                                      </p:childTnLst>
                                    </p:cTn>
                                  </p:par>
                                </p:childTnLst>
                              </p:cTn>
                            </p:par>
                            <p:par>
                              <p:cTn id="55" fill="hold">
                                <p:stCondLst>
                                  <p:cond delay="4100"/>
                                </p:stCondLst>
                                <p:childTnLst>
                                  <p:par>
                                    <p:cTn id="56" presetID="52" presetClass="entr" presetSubtype="0"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Scale>
                                          <p:cBhvr>
                                            <p:cTn id="58"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500" decel="50000" fill="hold">
                                              <p:stCondLst>
                                                <p:cond delay="0"/>
                                              </p:stCondLst>
                                            </p:cTn>
                                            <p:tgtEl>
                                              <p:spTgt spid="15"/>
                                            </p:tgtEl>
                                            <p:attrNameLst>
                                              <p:attrName>ppt_x</p:attrName>
                                              <p:attrName>ppt_y</p:attrName>
                                            </p:attrNameLst>
                                          </p:cBhvr>
                                        </p:animMotion>
                                        <p:animEffect transition="in" filter="fade">
                                          <p:cBhvr>
                                            <p:cTn id="60" dur="500"/>
                                            <p:tgtEl>
                                              <p:spTgt spid="15"/>
                                            </p:tgtEl>
                                          </p:cBhvr>
                                        </p:animEffect>
                                      </p:childTnLst>
                                    </p:cTn>
                                  </p:par>
                                </p:childTnLst>
                              </p:cTn>
                            </p:par>
                            <p:par>
                              <p:cTn id="61" fill="hold">
                                <p:stCondLst>
                                  <p:cond delay="4600"/>
                                </p:stCondLst>
                                <p:childTnLst>
                                  <p:par>
                                    <p:cTn id="62" presetID="52"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Scale>
                                          <p:cBhvr>
                                            <p:cTn id="64"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500" decel="50000" fill="hold">
                                              <p:stCondLst>
                                                <p:cond delay="0"/>
                                              </p:stCondLst>
                                            </p:cTn>
                                            <p:tgtEl>
                                              <p:spTgt spid="18"/>
                                            </p:tgtEl>
                                            <p:attrNameLst>
                                              <p:attrName>ppt_x</p:attrName>
                                              <p:attrName>ppt_y</p:attrName>
                                            </p:attrNameLst>
                                          </p:cBhvr>
                                        </p:animMotion>
                                        <p:animEffect transition="in" filter="fade">
                                          <p:cBhvr>
                                            <p:cTn id="66" dur="500"/>
                                            <p:tgtEl>
                                              <p:spTgt spid="18"/>
                                            </p:tgtEl>
                                          </p:cBhvr>
                                        </p:animEffect>
                                      </p:childTnLst>
                                    </p:cTn>
                                  </p:par>
                                </p:childTnLst>
                              </p:cTn>
                            </p:par>
                            <p:par>
                              <p:cTn id="67" fill="hold">
                                <p:stCondLst>
                                  <p:cond delay="5100"/>
                                </p:stCondLst>
                                <p:childTnLst>
                                  <p:par>
                                    <p:cTn id="68" presetID="22" presetClass="entr" presetSubtype="8"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22" presetClass="entr" presetSubtype="8" fill="hold" grpId="0" nodeType="withEffect">
                                      <p:stCondLst>
                                        <p:cond delay="20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par>
                                    <p:cTn id="74" presetID="22" presetClass="entr" presetSubtype="8" fill="hold" grpId="0" nodeType="withEffect">
                                      <p:stCondLst>
                                        <p:cond delay="40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par>
                              <p:cTn id="77" fill="hold">
                                <p:stCondLst>
                                  <p:cond delay="6000"/>
                                </p:stCondLst>
                                <p:childTnLst>
                                  <p:par>
                                    <p:cTn id="78" presetID="26" presetClass="emph" presetSubtype="0" repeatCount="30000" fill="hold" nodeType="afterEffect">
                                      <p:stCondLst>
                                        <p:cond delay="0"/>
                                      </p:stCondLst>
                                      <p:childTnLst>
                                        <p:animEffect transition="out" filter="fade">
                                          <p:cBhvr>
                                            <p:cTn id="79" dur="100" tmFilter="0, 0; .2, .5; .8, .5; 1, 0"/>
                                            <p:tgtEl>
                                              <p:spTgt spid="3"/>
                                            </p:tgtEl>
                                          </p:cBhvr>
                                        </p:animEffect>
                                        <p:animScale>
                                          <p:cBhvr>
                                            <p:cTn id="80" dur="50" autoRev="1" fill="hold"/>
                                            <p:tgtEl>
                                              <p:spTgt spid="3"/>
                                            </p:tgtEl>
                                          </p:cBhvr>
                                          <p:by x="105000" y="105000"/>
                                        </p:animScale>
                                      </p:childTnLst>
                                    </p:cTn>
                                  </p:par>
                                </p:childTnLst>
                              </p:cTn>
                            </p:par>
                            <p:par>
                              <p:cTn id="81" fill="hold">
                                <p:stCondLst>
                                  <p:cond delay="9000"/>
                                </p:stCondLst>
                                <p:childTnLst>
                                  <p:par>
                                    <p:cTn id="82" presetID="22" presetClass="entr" presetSubtype="8" fill="hold" grpId="0" nodeType="afterEffect" nodePh="1">
                                      <p:stCondLst>
                                        <p:cond delay="0"/>
                                      </p:stCondLst>
                                      <p:endCondLst>
                                        <p:cond evt="begin" delay="0">
                                          <p:tn val="82"/>
                                        </p:cond>
                                      </p:end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5" grpId="0"/>
          <p:bldP spid="28" grpId="0" animBg="1"/>
          <p:bldP spid="29" grpId="0"/>
          <p:bldP spid="30"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300"/>
                                            <p:tgtEl>
                                              <p:spTgt spid="28"/>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right)">
                                          <p:cBhvr>
                                            <p:cTn id="16" dur="500"/>
                                            <p:tgtEl>
                                              <p:spTgt spid="29"/>
                                            </p:tgtEl>
                                          </p:cBhvr>
                                        </p:animEffect>
                                      </p:childTnLst>
                                    </p:cTn>
                                  </p:par>
                                  <p:par>
                                    <p:cTn id="17" presetID="1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ppt_x</p:attrName>
                                            </p:attrNameLst>
                                          </p:cBhvr>
                                          <p:tavLst>
                                            <p:tav tm="0">
                                              <p:val>
                                                <p:strVal val="#ppt_x-#ppt_w*1.125000"/>
                                              </p:val>
                                            </p:tav>
                                            <p:tav tm="100000">
                                              <p:val>
                                                <p:strVal val="#ppt_x"/>
                                              </p:val>
                                            </p:tav>
                                          </p:tavLst>
                                        </p:anim>
                                        <p:animEffect transition="in" filter="wipe(right)">
                                          <p:cBhvr>
                                            <p:cTn id="20" dur="500"/>
                                            <p:tgtEl>
                                              <p:spTgt spid="31"/>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ppt_x</p:attrName>
                                            </p:attrNameLst>
                                          </p:cBhvr>
                                          <p:tavLst>
                                            <p:tav tm="0">
                                              <p:val>
                                                <p:strVal val="#ppt_x-#ppt_w*1.125000"/>
                                              </p:val>
                                            </p:tav>
                                            <p:tav tm="100000">
                                              <p:val>
                                                <p:strVal val="#ppt_x"/>
                                              </p:val>
                                            </p:tav>
                                          </p:tavLst>
                                        </p:anim>
                                        <p:animEffect transition="in" filter="wipe(right)">
                                          <p:cBhvr>
                                            <p:cTn id="24" dur="500"/>
                                            <p:tgtEl>
                                              <p:spTgt spid="30"/>
                                            </p:tgtEl>
                                          </p:cBhvr>
                                        </p:animEffect>
                                      </p:childTnLst>
                                    </p:cTn>
                                  </p:par>
                                </p:childTnLst>
                              </p:cTn>
                            </p:par>
                            <p:par>
                              <p:cTn id="25" fill="hold">
                                <p:stCondLst>
                                  <p:cond delay="1100"/>
                                </p:stCondLst>
                                <p:childTnLst>
                                  <p:par>
                                    <p:cTn id="26" presetID="2" presetClass="entr" presetSubtype="4"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par>
                              <p:cTn id="30" fill="hold">
                                <p:stCondLst>
                                  <p:cond delay="1600"/>
                                </p:stCondLst>
                                <p:childTnLst>
                                  <p:par>
                                    <p:cTn id="31" presetID="53" presetClass="entr" presetSubtype="16"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par>
                              <p:cTn id="36" fill="hold">
                                <p:stCondLst>
                                  <p:cond delay="2100"/>
                                </p:stCondLst>
                                <p:childTnLst>
                                  <p:par>
                                    <p:cTn id="37" presetID="2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2600"/>
                                </p:stCondLst>
                                <p:childTnLst>
                                  <p:par>
                                    <p:cTn id="41" presetID="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0-#ppt_h/2"/>
                                              </p:val>
                                            </p:tav>
                                            <p:tav tm="100000">
                                              <p:val>
                                                <p:strVal val="#ppt_y"/>
                                              </p:val>
                                            </p:tav>
                                          </p:tavLst>
                                        </p:anim>
                                      </p:childTnLst>
                                    </p:cTn>
                                  </p:par>
                                </p:childTnLst>
                              </p:cTn>
                            </p:par>
                            <p:par>
                              <p:cTn id="45" fill="hold">
                                <p:stCondLst>
                                  <p:cond delay="3100"/>
                                </p:stCondLst>
                                <p:childTnLst>
                                  <p:par>
                                    <p:cTn id="46" presetID="22" presetClass="entr" presetSubtype="1"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childTnLst>
                              </p:cTn>
                            </p:par>
                            <p:par>
                              <p:cTn id="49" fill="hold">
                                <p:stCondLst>
                                  <p:cond delay="3600"/>
                                </p:stCondLst>
                                <p:childTnLst>
                                  <p:par>
                                    <p:cTn id="50" presetID="52"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Scale>
                                          <p:cBhvr>
                                            <p:cTn id="52"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500" decel="50000" fill="hold">
                                              <p:stCondLst>
                                                <p:cond delay="0"/>
                                              </p:stCondLst>
                                            </p:cTn>
                                            <p:tgtEl>
                                              <p:spTgt spid="12"/>
                                            </p:tgtEl>
                                            <p:attrNameLst>
                                              <p:attrName>ppt_x</p:attrName>
                                              <p:attrName>ppt_y</p:attrName>
                                            </p:attrNameLst>
                                          </p:cBhvr>
                                        </p:animMotion>
                                        <p:animEffect transition="in" filter="fade">
                                          <p:cBhvr>
                                            <p:cTn id="54" dur="500"/>
                                            <p:tgtEl>
                                              <p:spTgt spid="12"/>
                                            </p:tgtEl>
                                          </p:cBhvr>
                                        </p:animEffect>
                                      </p:childTnLst>
                                    </p:cTn>
                                  </p:par>
                                </p:childTnLst>
                              </p:cTn>
                            </p:par>
                            <p:par>
                              <p:cTn id="55" fill="hold">
                                <p:stCondLst>
                                  <p:cond delay="4100"/>
                                </p:stCondLst>
                                <p:childTnLst>
                                  <p:par>
                                    <p:cTn id="56" presetID="52" presetClass="entr" presetSubtype="0"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Scale>
                                          <p:cBhvr>
                                            <p:cTn id="58" dur="5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500" decel="50000" fill="hold">
                                              <p:stCondLst>
                                                <p:cond delay="0"/>
                                              </p:stCondLst>
                                            </p:cTn>
                                            <p:tgtEl>
                                              <p:spTgt spid="15"/>
                                            </p:tgtEl>
                                            <p:attrNameLst>
                                              <p:attrName>ppt_x</p:attrName>
                                              <p:attrName>ppt_y</p:attrName>
                                            </p:attrNameLst>
                                          </p:cBhvr>
                                        </p:animMotion>
                                        <p:animEffect transition="in" filter="fade">
                                          <p:cBhvr>
                                            <p:cTn id="60" dur="500"/>
                                            <p:tgtEl>
                                              <p:spTgt spid="15"/>
                                            </p:tgtEl>
                                          </p:cBhvr>
                                        </p:animEffect>
                                      </p:childTnLst>
                                    </p:cTn>
                                  </p:par>
                                </p:childTnLst>
                              </p:cTn>
                            </p:par>
                            <p:par>
                              <p:cTn id="61" fill="hold">
                                <p:stCondLst>
                                  <p:cond delay="4600"/>
                                </p:stCondLst>
                                <p:childTnLst>
                                  <p:par>
                                    <p:cTn id="62" presetID="52"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Scale>
                                          <p:cBhvr>
                                            <p:cTn id="64" dur="5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500" decel="50000" fill="hold">
                                              <p:stCondLst>
                                                <p:cond delay="0"/>
                                              </p:stCondLst>
                                            </p:cTn>
                                            <p:tgtEl>
                                              <p:spTgt spid="18"/>
                                            </p:tgtEl>
                                            <p:attrNameLst>
                                              <p:attrName>ppt_x</p:attrName>
                                              <p:attrName>ppt_y</p:attrName>
                                            </p:attrNameLst>
                                          </p:cBhvr>
                                        </p:animMotion>
                                        <p:animEffect transition="in" filter="fade">
                                          <p:cBhvr>
                                            <p:cTn id="66" dur="500"/>
                                            <p:tgtEl>
                                              <p:spTgt spid="18"/>
                                            </p:tgtEl>
                                          </p:cBhvr>
                                        </p:animEffect>
                                      </p:childTnLst>
                                    </p:cTn>
                                  </p:par>
                                </p:childTnLst>
                              </p:cTn>
                            </p:par>
                            <p:par>
                              <p:cTn id="67" fill="hold">
                                <p:stCondLst>
                                  <p:cond delay="5100"/>
                                </p:stCondLst>
                                <p:childTnLst>
                                  <p:par>
                                    <p:cTn id="68" presetID="22" presetClass="entr" presetSubtype="8"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par>
                                    <p:cTn id="71" presetID="22" presetClass="entr" presetSubtype="8" fill="hold" grpId="0" nodeType="withEffect">
                                      <p:stCondLst>
                                        <p:cond delay="200"/>
                                      </p:stCondLst>
                                      <p:childTnLst>
                                        <p:set>
                                          <p:cBhvr>
                                            <p:cTn id="72" dur="1" fill="hold">
                                              <p:stCondLst>
                                                <p:cond delay="0"/>
                                              </p:stCondLst>
                                            </p:cTn>
                                            <p:tgtEl>
                                              <p:spTgt spid="23"/>
                                            </p:tgtEl>
                                            <p:attrNameLst>
                                              <p:attrName>style.visibility</p:attrName>
                                            </p:attrNameLst>
                                          </p:cBhvr>
                                          <p:to>
                                            <p:strVal val="visible"/>
                                          </p:to>
                                        </p:set>
                                        <p:animEffect transition="in" filter="wipe(left)">
                                          <p:cBhvr>
                                            <p:cTn id="73" dur="500"/>
                                            <p:tgtEl>
                                              <p:spTgt spid="23"/>
                                            </p:tgtEl>
                                          </p:cBhvr>
                                        </p:animEffect>
                                      </p:childTnLst>
                                    </p:cTn>
                                  </p:par>
                                  <p:par>
                                    <p:cTn id="74" presetID="22" presetClass="entr" presetSubtype="8" fill="hold" grpId="0" nodeType="withEffect">
                                      <p:stCondLst>
                                        <p:cond delay="40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par>
                              <p:cTn id="77" fill="hold">
                                <p:stCondLst>
                                  <p:cond delay="6000"/>
                                </p:stCondLst>
                                <p:childTnLst>
                                  <p:par>
                                    <p:cTn id="78" presetID="26" presetClass="emph" presetSubtype="0" repeatCount="30000" fill="hold" nodeType="afterEffect">
                                      <p:stCondLst>
                                        <p:cond delay="0"/>
                                      </p:stCondLst>
                                      <p:childTnLst>
                                        <p:animEffect transition="out" filter="fade">
                                          <p:cBhvr>
                                            <p:cTn id="79" dur="100" tmFilter="0, 0; .2, .5; .8, .5; 1, 0"/>
                                            <p:tgtEl>
                                              <p:spTgt spid="3"/>
                                            </p:tgtEl>
                                          </p:cBhvr>
                                        </p:animEffect>
                                        <p:animScale>
                                          <p:cBhvr>
                                            <p:cTn id="80" dur="50" autoRev="1" fill="hold"/>
                                            <p:tgtEl>
                                              <p:spTgt spid="3"/>
                                            </p:tgtEl>
                                          </p:cBhvr>
                                          <p:by x="105000" y="105000"/>
                                        </p:animScale>
                                      </p:childTnLst>
                                    </p:cTn>
                                  </p:par>
                                </p:childTnLst>
                              </p:cTn>
                            </p:par>
                            <p:par>
                              <p:cTn id="81" fill="hold">
                                <p:stCondLst>
                                  <p:cond delay="9000"/>
                                </p:stCondLst>
                                <p:childTnLst>
                                  <p:par>
                                    <p:cTn id="82" presetID="22" presetClass="entr" presetSubtype="8" fill="hold" grpId="0" nodeType="afterEffect" nodePh="1">
                                      <p:stCondLst>
                                        <p:cond delay="0"/>
                                      </p:stCondLst>
                                      <p:endCondLst>
                                        <p:cond evt="begin" delay="0">
                                          <p:tn val="82"/>
                                        </p:cond>
                                      </p:end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5" grpId="0"/>
          <p:bldP spid="28" grpId="0" animBg="1"/>
          <p:bldP spid="29" grpId="0"/>
          <p:bldP spid="30" grpId="0"/>
          <p:bldP spid="32"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SELECTED" val="True"/>
</p:tagLst>
</file>

<file path=ppt/tags/tag15.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2586</TotalTime>
  <Words>2431</Words>
  <Application>Microsoft Office PowerPoint</Application>
  <PresentationFormat>自定义</PresentationFormat>
  <Paragraphs>455</Paragraphs>
  <Slides>41</Slides>
  <Notes>41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41</vt:i4>
      </vt:variant>
    </vt:vector>
  </HeadingPairs>
  <TitlesOfParts>
    <vt:vector size="58" baseType="lpstr">
      <vt:lpstr>Kozuka Gothic Pro R</vt:lpstr>
      <vt:lpstr>Watford DB</vt:lpstr>
      <vt:lpstr>方正兰亭细黑_GBK</vt:lpstr>
      <vt:lpstr>方正兰亭细黑_GBK_M</vt:lpstr>
      <vt:lpstr>宋体</vt:lpstr>
      <vt:lpstr>微软雅黑</vt:lpstr>
      <vt:lpstr>造字工房劲黑（非商用）常规体</vt:lpstr>
      <vt:lpstr>造字工房俊雅锐宋体验版常规体</vt:lpstr>
      <vt:lpstr>Adobe Devanagari</vt:lpstr>
      <vt:lpstr>Arial</vt:lpstr>
      <vt:lpstr>Calibri</vt:lpstr>
      <vt:lpstr>Impact</vt:lpstr>
      <vt:lpstr>Times New Roman</vt:lpstr>
      <vt:lpstr>Wingdings</vt:lpstr>
      <vt:lpstr>第一PPT，www.1ppt.com</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韩绍峰</cp:lastModifiedBy>
  <cp:revision>120</cp:revision>
  <dcterms:created xsi:type="dcterms:W3CDTF">2015-01-23T04:02:45Z</dcterms:created>
  <dcterms:modified xsi:type="dcterms:W3CDTF">2017-11-25T15:50:03Z</dcterms:modified>
</cp:coreProperties>
</file>